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142533745" r:id="rId5"/>
    <p:sldId id="2142533746" r:id="rId6"/>
  </p:sldIdLst>
  <p:sldSz cx="12192000" cy="6858000"/>
  <p:notesSz cx="10021888" cy="68897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5C9B12-EB7D-7C20-C310-A00A43F44C3C}" name="Tomeo Dekock" initials="TD" userId="S::U30718@KBC-GROUP.COM::be74934d-d626-435f-8fc0-04628b1a9f0a" providerId="AD"/>
  <p188:author id="{1462EFB5-DC14-B5DF-21B0-44D0769458E3}" name="Hans Laureys" initials="HL" userId="S::U23665@KBC-GROUP.COM::60efb35f-d185-44a3-938f-3f5a9f3fa78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B600"/>
    <a:srgbClr val="E83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72603" autoAdjust="0"/>
  </p:normalViewPr>
  <p:slideViewPr>
    <p:cSldViewPr snapToGrid="0">
      <p:cViewPr varScale="1">
        <p:scale>
          <a:sx n="90" d="100"/>
          <a:sy n="90" d="100"/>
        </p:scale>
        <p:origin x="2016" y="200"/>
      </p:cViewPr>
      <p:guideLst>
        <p:guide orient="horz" pos="731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42818" cy="345684"/>
          </a:xfrm>
          <a:prstGeom prst="rect">
            <a:avLst/>
          </a:prstGeom>
        </p:spPr>
        <p:txBody>
          <a:bodyPr vert="horz" lIns="96605" tIns="48303" rIns="96605" bIns="48303" rtlCol="0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6750" y="1"/>
            <a:ext cx="4342818" cy="345684"/>
          </a:xfrm>
          <a:prstGeom prst="rect">
            <a:avLst/>
          </a:prstGeom>
        </p:spPr>
        <p:txBody>
          <a:bodyPr vert="horz" lIns="96605" tIns="48303" rIns="96605" bIns="48303" rtlCol="0"/>
          <a:lstStyle>
            <a:lvl1pPr algn="r">
              <a:defRPr sz="1300"/>
            </a:lvl1pPr>
          </a:lstStyle>
          <a:p>
            <a:fld id="{1516518F-07D5-4AB5-BC8E-93268734E32D}" type="datetimeFigureOut">
              <a:rPr lang="fr-BE" smtClean="0"/>
              <a:t>19/12/24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62013"/>
            <a:ext cx="4132262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5" tIns="48303" rIns="96605" bIns="48303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2190" y="3315691"/>
            <a:ext cx="8017510" cy="2712840"/>
          </a:xfrm>
          <a:prstGeom prst="rect">
            <a:avLst/>
          </a:prstGeom>
        </p:spPr>
        <p:txBody>
          <a:bodyPr vert="horz" lIns="96605" tIns="48303" rIns="96605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44068"/>
            <a:ext cx="4342818" cy="345683"/>
          </a:xfrm>
          <a:prstGeom prst="rect">
            <a:avLst/>
          </a:prstGeom>
        </p:spPr>
        <p:txBody>
          <a:bodyPr vert="horz" lIns="96605" tIns="48303" rIns="96605" bIns="48303" rtlCol="0" anchor="b"/>
          <a:lstStyle>
            <a:lvl1pPr algn="l">
              <a:defRPr sz="13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6750" y="6544068"/>
            <a:ext cx="4342818" cy="345683"/>
          </a:xfrm>
          <a:prstGeom prst="rect">
            <a:avLst/>
          </a:prstGeom>
        </p:spPr>
        <p:txBody>
          <a:bodyPr vert="horz" lIns="96605" tIns="48303" rIns="96605" bIns="48303" rtlCol="0" anchor="b"/>
          <a:lstStyle>
            <a:lvl1pPr algn="r">
              <a:defRPr sz="1300"/>
            </a:lvl1pPr>
          </a:lstStyle>
          <a:p>
            <a:fld id="{66B28A3E-64A4-470F-BE4A-82E18C943AB8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632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deliberately animated to put emphasis on each individual piece of information.</a:t>
            </a:r>
          </a:p>
          <a:p>
            <a:endParaRPr lang="en-US" dirty="0"/>
          </a:p>
          <a:p>
            <a:r>
              <a:rPr lang="en-US" dirty="0"/>
              <a:t>Status values : To Start, Ongoing, Delivered, Cancelled, On Hold</a:t>
            </a:r>
          </a:p>
          <a:p>
            <a:r>
              <a:rPr lang="en-US" dirty="0"/>
              <a:t>Type : Experiment, Project (Pilot or </a:t>
            </a:r>
            <a:r>
              <a:rPr lang="en-US" dirty="0" err="1"/>
              <a:t>Poc</a:t>
            </a:r>
            <a:r>
              <a:rPr lang="en-US" dirty="0"/>
              <a:t> is a phase of the project)</a:t>
            </a:r>
          </a:p>
          <a:p>
            <a:r>
              <a:rPr lang="en-US" dirty="0"/>
              <a:t>Remark : timings and milestones are the MAJOR ones !!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2891">
              <a:defRPr/>
            </a:pPr>
            <a:fld id="{084675E2-70E3-0143-BAC4-66BC72AC9631}" type="slidenum">
              <a:rPr lang="en-US">
                <a:solidFill>
                  <a:prstClr val="black"/>
                </a:solidFill>
                <a:latin typeface="Calibri"/>
              </a:rPr>
              <a:pPr defTabSz="922891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829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Status report is an ideal instrument to report issues timely.</a:t>
            </a:r>
          </a:p>
          <a:p>
            <a:endParaRPr lang="en-US" dirty="0"/>
          </a:p>
          <a:p>
            <a:r>
              <a:rPr lang="en-US" dirty="0"/>
              <a:t>Status values : Legend of the colors</a:t>
            </a:r>
          </a:p>
          <a:p>
            <a:pPr marL="290675">
              <a:spcAft>
                <a:spcPts val="303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Green : On track and under control. Timing of major / end deliverables ok </a:t>
            </a:r>
          </a:p>
          <a:p>
            <a:pPr marL="290675">
              <a:spcAft>
                <a:spcPts val="303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Yellow : (Some) </a:t>
            </a:r>
            <a:r>
              <a:rPr lang="en-BE" dirty="0">
                <a:latin typeface="Calibri" panose="020F0502020204030204" pitchFamily="34" charset="0"/>
                <a:ea typeface="Calibri" panose="020F0502020204030204" pitchFamily="34" charset="0"/>
              </a:rPr>
              <a:t>Risks and/or Issues,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timing of major / end deliverables not yet under pressure. Actions are taken to get </a:t>
            </a:r>
            <a:r>
              <a:rPr lang="en-BE" dirty="0">
                <a:latin typeface="Calibri" panose="020F0502020204030204" pitchFamily="34" charset="0"/>
                <a:ea typeface="Calibri" panose="020F0502020204030204" pitchFamily="34" charset="0"/>
              </a:rPr>
              <a:t>under control or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to </a:t>
            </a:r>
            <a:r>
              <a:rPr lang="en-BE" dirty="0">
                <a:latin typeface="Calibri" panose="020F0502020204030204" pitchFamily="34" charset="0"/>
                <a:ea typeface="Calibri" panose="020F0502020204030204" pitchFamily="34" charset="0"/>
              </a:rPr>
              <a:t>mitigate. No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additional </a:t>
            </a:r>
            <a:r>
              <a:rPr lang="en-BE" dirty="0">
                <a:latin typeface="Calibri" panose="020F0502020204030204" pitchFamily="34" charset="0"/>
                <a:ea typeface="Calibri" panose="020F0502020204030204" pitchFamily="34" charset="0"/>
              </a:rPr>
              <a:t>actions needed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, but stricter follow up will be done</a:t>
            </a:r>
            <a:endParaRPr lang="en-BE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90675">
              <a:spcAft>
                <a:spcPts val="303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Orange : Serious risks and/or issues, timing of major / end deliverables in danger. Actions are taken to get under control or to mitigate, but additional actions are needed</a:t>
            </a:r>
          </a:p>
          <a:p>
            <a:pPr marL="290675">
              <a:spcAft>
                <a:spcPts val="303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Red : Blocking issues, timing of major / end deliverables can not be reached. Timings, deliverables,… have to be redefined.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2891">
              <a:defRPr/>
            </a:pPr>
            <a:fld id="{084675E2-70E3-0143-BAC4-66BC72AC9631}" type="slidenum">
              <a:rPr lang="en-US">
                <a:solidFill>
                  <a:prstClr val="black"/>
                </a:solidFill>
                <a:latin typeface="Calibri"/>
              </a:rPr>
              <a:pPr defTabSz="922891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6629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belfin-academy.be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E83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C0BCC1-3751-4F96-AB21-B6FD4536D9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634" y="1305000"/>
            <a:ext cx="4248000" cy="424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C63372-6BF0-4B75-B681-1F4E9745B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81" y="2141538"/>
            <a:ext cx="6570587" cy="2387600"/>
          </a:xfrm>
        </p:spPr>
        <p:txBody>
          <a:bodyPr anchor="t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6B209-6F2B-4024-9E6B-0D9CAB329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056" y="4621213"/>
            <a:ext cx="6581482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Rockwell" panose="020606030202050204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r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53A69-04F6-4DDB-94A8-0F3FFE0D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39050" y="6356350"/>
            <a:ext cx="4114800" cy="365125"/>
          </a:xfrm>
        </p:spPr>
        <p:txBody>
          <a:bodyPr/>
          <a:lstStyle>
            <a:lvl1pPr algn="r">
              <a:defRPr u="none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fr-BE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(c) 2024 T.O.M. BV</a:t>
            </a:r>
            <a:endParaRPr lang="fr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931399-34B9-4D6D-8528-F557C66934AD}"/>
              </a:ext>
            </a:extLst>
          </p:cNvPr>
          <p:cNvSpPr txBox="1"/>
          <p:nvPr userDrawn="1"/>
        </p:nvSpPr>
        <p:spPr>
          <a:xfrm>
            <a:off x="351581" y="325994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>
                <a:latin typeface="Century Gothic" panose="020B0502020202020204" pitchFamily="34" charset="0"/>
              </a:rPr>
              <a:t>febelfin</a:t>
            </a:r>
            <a:endParaRPr lang="fr-BE" b="1" kern="800" baseline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247D10-8CF3-44F3-88D4-946C93993096}"/>
              </a:ext>
            </a:extLst>
          </p:cNvPr>
          <p:cNvSpPr txBox="1"/>
          <p:nvPr userDrawn="1"/>
        </p:nvSpPr>
        <p:spPr>
          <a:xfrm>
            <a:off x="342056" y="433716"/>
            <a:ext cx="1901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kern="800" baseline="0" dirty="0">
                <a:solidFill>
                  <a:schemeClr val="bg1"/>
                </a:solidFill>
                <a:latin typeface="Century Gothic" panose="020B0502020202020204" pitchFamily="34" charset="0"/>
              </a:rPr>
              <a:t>academy</a:t>
            </a:r>
            <a:endParaRPr lang="fr-BE" b="1" kern="800" baseline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850556-DD70-4BC7-9946-9EA885AF6118}"/>
              </a:ext>
            </a:extLst>
          </p:cNvPr>
          <p:cNvSpPr/>
          <p:nvPr userDrawn="1"/>
        </p:nvSpPr>
        <p:spPr>
          <a:xfrm>
            <a:off x="11029950" y="325994"/>
            <a:ext cx="810469" cy="8074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63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C721F-E645-45BE-831A-F89FC37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88E5F-8EF9-41CD-90CA-D51752826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15D6-C683-4080-899C-59BC171F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425" y="6356350"/>
            <a:ext cx="1092517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01954-AEF6-4791-AEE0-F1D7AF96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0AD00-B2E7-42C4-8A36-1D81BA990C95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85BD4B-33D6-40D9-8B81-34154776E6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39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C721F-E645-45BE-831A-F89FC37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88E5F-8EF9-41CD-90CA-D51752826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15D6-C683-4080-899C-59BC171F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425" y="6356350"/>
            <a:ext cx="1092517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01954-AEF6-4791-AEE0-F1D7AF96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ECE70A-0183-4C26-9CB6-530AABE2B1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9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C721F-E645-45BE-831A-F89FC37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88E5F-8EF9-41CD-90CA-D51752826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15D6-C683-4080-899C-59BC171F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425" y="6356350"/>
            <a:ext cx="1092517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01954-AEF6-4791-AEE0-F1D7AF96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48C683-7CE0-4A73-985E-5A09F8FE03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76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C721F-E645-45BE-831A-F89FC37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88E5F-8EF9-41CD-90CA-D51752826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15D6-C683-4080-899C-59BC171F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425" y="6356350"/>
            <a:ext cx="1092517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01954-AEF6-4791-AEE0-F1D7AF96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EA2E5A-CFB8-4046-AFBB-C13EEC518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9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C721F-E645-45BE-831A-F89FC37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88E5F-8EF9-41CD-90CA-D51752826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15D6-C683-4080-899C-59BC171F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425" y="6356350"/>
            <a:ext cx="1092517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01954-AEF6-4791-AEE0-F1D7AF96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554E59-D290-4221-952C-9178C94C0D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16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C721F-E645-45BE-831A-F89FC37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88E5F-8EF9-41CD-90CA-D51752826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515D6-C683-4080-899C-59BC171F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425" y="6356350"/>
            <a:ext cx="1092517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01954-AEF6-4791-AEE0-F1D7AF96B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8FB54E-B6D0-47D4-A2C8-44C6B5842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32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484F-538F-4382-A327-4736FE85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95488"/>
            <a:ext cx="10515600" cy="2852737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F5EF-3360-40C4-BC11-192E3D25F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AEBBC-E2E2-457C-8668-4A9098C3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C700E5-E393-49C5-B74D-8FA2331CCC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8137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2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484F-538F-4382-A327-4736FE85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95488"/>
            <a:ext cx="10515600" cy="2852737"/>
          </a:xfrm>
        </p:spPr>
        <p:txBody>
          <a:bodyPr anchor="ctr" anchorCtr="0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F5EF-3360-40C4-BC11-192E3D25F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AEBBC-E2E2-457C-8668-4A9098C3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E592B7-6287-43E5-8F3E-97105B21A0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8137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94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484F-538F-4382-A327-4736FE85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95488"/>
            <a:ext cx="10515600" cy="2852737"/>
          </a:xfrm>
        </p:spPr>
        <p:txBody>
          <a:bodyPr anchor="ctr" anchorCtr="0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F5EF-3360-40C4-BC11-192E3D25F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AEBBC-E2E2-457C-8668-4A9098C3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56C8E1-B909-4997-BCA6-DA8078AB15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8137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0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484F-538F-4382-A327-4736FE85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95488"/>
            <a:ext cx="10515600" cy="2852737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F5EF-3360-40C4-BC11-192E3D25F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AEBBC-E2E2-457C-8668-4A9098C3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B1F63E-5E27-4C38-B0DD-FE36FCBFAC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8137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36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484F-538F-4382-A327-4736FE85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95488"/>
            <a:ext cx="10515600" cy="2852737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F5EF-3360-40C4-BC11-192E3D25F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AEBBC-E2E2-457C-8668-4A9098C3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B04F1C-8437-469C-90E0-3F95720A9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8137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60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484F-538F-4382-A327-4736FE85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95488"/>
            <a:ext cx="10515600" cy="2852737"/>
          </a:xfrm>
        </p:spPr>
        <p:txBody>
          <a:bodyPr anchor="ctr" anchorCtr="0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F5EF-3360-40C4-BC11-192E3D25F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AEBBC-E2E2-457C-8668-4A9098C3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FBE4A3-BA27-4104-8600-1FC582452F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8137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25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692D-9FE2-4CCF-BFB5-4FB4E447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A654-C5FA-4D05-A050-765A24E7E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280CC-E060-4DC9-BC85-DE8BDAAAF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C07D-BD4B-4EDB-B6E4-4E62CCB3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DD175-0674-4B41-9CB4-790A328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C450F0-131C-49AE-8331-5A664502F3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57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692D-9FE2-4CCF-BFB5-4FB4E447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A654-C5FA-4D05-A050-765A24E7E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280CC-E060-4DC9-BC85-DE8BDAAAF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C07D-BD4B-4EDB-B6E4-4E62CCB3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DD175-0674-4B41-9CB4-790A328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26501-BEE5-424D-B773-3AA7FA493E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50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692D-9FE2-4CCF-BFB5-4FB4E447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A654-C5FA-4D05-A050-765A24E7E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280CC-E060-4DC9-BC85-DE8BDAAAF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C07D-BD4B-4EDB-B6E4-4E62CCB3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DD175-0674-4B41-9CB4-790A328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3A4509-966C-4325-8714-429EB3FDE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28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692D-9FE2-4CCF-BFB5-4FB4E447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A654-C5FA-4D05-A050-765A24E7E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280CC-E060-4DC9-BC85-DE8BDAAAF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C07D-BD4B-4EDB-B6E4-4E62CCB3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DD175-0674-4B41-9CB4-790A328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F9EE8D-5541-4684-8929-B1AE4934CD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79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692D-9FE2-4CCF-BFB5-4FB4E447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A654-C5FA-4D05-A050-765A24E7E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280CC-E060-4DC9-BC85-DE8BDAAAF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C07D-BD4B-4EDB-B6E4-4E62CCB3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DD175-0674-4B41-9CB4-790A328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BA3685-6125-49A7-8CBC-0F9377960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82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692D-9FE2-4CCF-BFB5-4FB4E447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A654-C5FA-4D05-A050-765A24E7E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280CC-E060-4DC9-BC85-DE8BDAAAF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DC07D-BD4B-4EDB-B6E4-4E62CCB3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DD175-0674-4B41-9CB4-790A328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07FE71-504F-4B69-9EBF-B991ED90D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24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F7B9-6098-4391-95E1-2892CD54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9234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E8CED-BE3D-43C6-8D02-A89ADC213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AA366-37CC-4EF5-BF1D-614AD0D4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6FC99-4CB3-4D44-BE24-FC45F582E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C5D8E-002A-40AC-AEF0-336F05F93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99E95-A094-4A9E-8B32-2AD0C8080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530B1-4BB7-456B-A320-DD9292B6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57BFCB-605C-4176-B5D6-E5586E0F6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50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F7B9-6098-4391-95E1-2892CD54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98853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E8CED-BE3D-43C6-8D02-A89ADC213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AA366-37CC-4EF5-BF1D-614AD0D4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6FC99-4CB3-4D44-BE24-FC45F582E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C5D8E-002A-40AC-AEF0-336F05F93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99E95-A094-4A9E-8B32-2AD0C8080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530B1-4BB7-456B-A320-DD9292B6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CDD69B-980E-45A9-A0F7-F11E108E82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96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F7B9-6098-4391-95E1-2892CD54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98853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E8CED-BE3D-43C6-8D02-A89ADC213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AA366-37CC-4EF5-BF1D-614AD0D4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6FC99-4CB3-4D44-BE24-FC45F582E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C5D8E-002A-40AC-AEF0-336F05F93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99E95-A094-4A9E-8B32-2AD0C8080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530B1-4BB7-456B-A320-DD9292B6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E6F13A-C5C7-4854-8613-9390112FD6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08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F7B9-6098-4391-95E1-2892CD54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98853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E8CED-BE3D-43C6-8D02-A89ADC213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AA366-37CC-4EF5-BF1D-614AD0D4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6FC99-4CB3-4D44-BE24-FC45F582E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C5D8E-002A-40AC-AEF0-336F05F93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99E95-A094-4A9E-8B32-2AD0C8080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530B1-4BB7-456B-A320-DD9292B6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6D5950-2F46-4183-A2F8-D2B4510DA2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09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F7B9-6098-4391-95E1-2892CD54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98853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E8CED-BE3D-43C6-8D02-A89ADC213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AA366-37CC-4EF5-BF1D-614AD0D4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6FC99-4CB3-4D44-BE24-FC45F582E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C5D8E-002A-40AC-AEF0-336F05F93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99E95-A094-4A9E-8B32-2AD0C8080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530B1-4BB7-456B-A320-DD9292B6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34083B-2F3C-49F4-B9ED-31A5D86DAF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522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F7B9-6098-4391-95E1-2892CD54E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98853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E8CED-BE3D-43C6-8D02-A89ADC213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AA366-37CC-4EF5-BF1D-614AD0D4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56FC99-4CB3-4D44-BE24-FC45F582E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C5D8E-002A-40AC-AEF0-336F05F93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499E95-A094-4A9E-8B32-2AD0C8080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530B1-4BB7-456B-A320-DD9292B67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9FC3AB-4BE2-4342-A7B4-8DF0F0BB59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167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2802-2029-4C8A-9082-1B07C8F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F7C67-5750-4B0D-981C-1B9BA2CCE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BC48A-5430-44F9-BD2F-6FFB0DC0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621761-B04E-4590-A82E-AB39A76CC0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04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2802-2029-4C8A-9082-1B07C8F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F7C67-5750-4B0D-981C-1B9BA2CCE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BC48A-5430-44F9-BD2F-6FFB0DC0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799132-7AFD-4A27-B7E1-43931EB3A9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2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2802-2029-4C8A-9082-1B07C8F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F7C67-5750-4B0D-981C-1B9BA2CCE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BC48A-5430-44F9-BD2F-6FFB0DC0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596C6C-2D26-4437-A210-F2E145DB46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829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2802-2029-4C8A-9082-1B07C8F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F7C67-5750-4B0D-981C-1B9BA2CCE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BC48A-5430-44F9-BD2F-6FFB0DC0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19D57B-884C-4BA2-BB1F-E92536F822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430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2802-2029-4C8A-9082-1B07C8F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F7C67-5750-4B0D-981C-1B9BA2CCE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BC48A-5430-44F9-BD2F-6FFB0DC0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55F51B-6739-47FE-A446-A94D572D02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3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22802-2029-4C8A-9082-1B07C8FA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F7C67-5750-4B0D-981C-1B9BA2CCE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BC48A-5430-44F9-BD2F-6FFB0DC0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AEDE8-F7E7-44E9-AE00-7025F6792C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928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6C4878-7325-4708-A7B3-4436EB1B2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66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F40DCB-E30D-4C63-89D2-22FE2E5D1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466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83CE94-EEBA-4E0A-9691-5CD736A01A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694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BF4FC4-3402-46B1-BC90-EEB421DFC5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233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F41391-F150-49BE-B1A5-8671C35D1E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908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B52D29-9FB2-41C7-A5BF-7E51EDC071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531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6DD9-9AF8-48AC-85B5-998DD841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C313-820C-44DB-8754-03DA3C57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2A816-D999-4BA8-84DC-9F3DC98DE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7CE2E-0FC5-4CE9-8294-A0C946C2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1F5BE-63AF-43CE-908B-86234DAD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578E20-3F96-4008-AC02-0576DF45B5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079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6DD9-9AF8-48AC-85B5-998DD841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C313-820C-44DB-8754-03DA3C57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2A816-D999-4BA8-84DC-9F3DC98DE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7CE2E-0FC5-4CE9-8294-A0C946C2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1F5BE-63AF-43CE-908B-86234DAD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C38DFD-0930-4315-96D0-CBB6FCF89F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608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6DD9-9AF8-48AC-85B5-998DD841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C313-820C-44DB-8754-03DA3C57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2A816-D999-4BA8-84DC-9F3DC98DE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7CE2E-0FC5-4CE9-8294-A0C946C2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1F5BE-63AF-43CE-908B-86234DAD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F65E70-F6F1-494C-86D6-ED2AAB9B43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20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6DD9-9AF8-48AC-85B5-998DD841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C313-820C-44DB-8754-03DA3C57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2A816-D999-4BA8-84DC-9F3DC98DE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7CE2E-0FC5-4CE9-8294-A0C946C2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1F5BE-63AF-43CE-908B-86234DAD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F3F4C5-3985-4A70-A20C-F37CE03EF6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74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6DD9-9AF8-48AC-85B5-998DD841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C313-820C-44DB-8754-03DA3C57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2A816-D999-4BA8-84DC-9F3DC98DE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7CE2E-0FC5-4CE9-8294-A0C946C2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1F5BE-63AF-43CE-908B-86234DAD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CBB78F-2D49-42D2-BB11-37C5A4DAD8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405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6DD9-9AF8-48AC-85B5-998DD841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1C313-820C-44DB-8754-03DA3C57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2A816-D999-4BA8-84DC-9F3DC98DE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7CE2E-0FC5-4CE9-8294-A0C946C2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1F5BE-63AF-43CE-908B-86234DAD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F646E0-3DA8-4F6A-8FDE-CFAB28650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758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1659-59A2-488E-9B02-E6DDC942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018FD7-FA00-49E0-8AF2-AFC4B507F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5F814-A7FF-435F-9637-DEE24952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DDBB9-EF5B-4EAF-8D28-2F9E7AEC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8117E-14A3-47C8-B2E2-7ECBAE79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E02F48-F443-44F0-9A22-686F26389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148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1659-59A2-488E-9B02-E6DDC942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018FD7-FA00-49E0-8AF2-AFC4B507F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5F814-A7FF-435F-9637-DEE24952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DDBB9-EF5B-4EAF-8D28-2F9E7AEC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8117E-14A3-47C8-B2E2-7ECBAE79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00C72C-AF6B-46FA-B5C4-BC80793A8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90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1659-59A2-488E-9B02-E6DDC942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018FD7-FA00-49E0-8AF2-AFC4B507F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5F814-A7FF-435F-9637-DEE24952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DDBB9-EF5B-4EAF-8D28-2F9E7AEC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8117E-14A3-47C8-B2E2-7ECBAE79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581CA5-CDBB-47FE-BF2A-A14B6567C4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905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1659-59A2-488E-9B02-E6DDC942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018FD7-FA00-49E0-8AF2-AFC4B507F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5F814-A7FF-435F-9637-DEE24952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DDBB9-EF5B-4EAF-8D28-2F9E7AEC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8117E-14A3-47C8-B2E2-7ECBAE79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388A8E-3643-4341-BCBB-B26B2E7CF6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991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1659-59A2-488E-9B02-E6DDC942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018FD7-FA00-49E0-8AF2-AFC4B507F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5F814-A7FF-435F-9637-DEE24952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DDBB9-EF5B-4EAF-8D28-2F9E7AEC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8117E-14A3-47C8-B2E2-7ECBAE79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DD5A00-FCF3-4299-BF47-327F485A1C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102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1659-59A2-488E-9B02-E6DDC942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018FD7-FA00-49E0-8AF2-AFC4B507F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5F814-A7FF-435F-9637-DEE249528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2DDBB9-EF5B-4EAF-8D28-2F9E7AEC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8117E-14A3-47C8-B2E2-7ECBAE79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38FE9D-0265-42D1-875E-75888B5F4D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326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C918-E235-42A8-B1FD-21370B41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92883-B0CA-463F-83CC-20CA6FA9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4C599-DB12-4A98-AB19-54A48B91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5436-5AE8-4030-90E3-7E7FD5E6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3B726D-FF4C-470A-BEAF-9D02D7238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014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C918-E235-42A8-B1FD-21370B41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92883-B0CA-463F-83CC-20CA6FA9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4C599-DB12-4A98-AB19-54A48B91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5436-5AE8-4030-90E3-7E7FD5E6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BD0FB4-0D63-4A8F-B426-138138404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995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C918-E235-42A8-B1FD-21370B41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92883-B0CA-463F-83CC-20CA6FA9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4C599-DB12-4A98-AB19-54A48B91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5436-5AE8-4030-90E3-7E7FD5E6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BA4B5C-C278-4031-84AF-64DC240D4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894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C918-E235-42A8-B1FD-21370B41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92883-B0CA-463F-83CC-20CA6FA9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4C599-DB12-4A98-AB19-54A48B91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5436-5AE8-4030-90E3-7E7FD5E6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9ED72B-E0EC-47C8-A0F6-B078381EB3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183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C918-E235-42A8-B1FD-21370B41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92883-B0CA-463F-83CC-20CA6FA9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4C599-DB12-4A98-AB19-54A48B91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5436-5AE8-4030-90E3-7E7FD5E6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832EAD-DD70-4418-AC32-3436C86F1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6237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C918-E235-42A8-B1FD-21370B41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392883-B0CA-463F-83CC-20CA6FA9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4C599-DB12-4A98-AB19-54A48B91E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5436-5AE8-4030-90E3-7E7FD5E6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03EBBB-0BEA-4715-8D10-404EE50A00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860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7391F9-27A0-4086-8588-421E73214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4D7109-E03D-4D10-BD5D-A181AB18B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7F6BF-588A-4903-AED4-2144D4FF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68470-CB4B-4349-9ACD-73204E52C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C886BC-5486-45C6-8E68-C617DABF42C2}" type="slidenum">
              <a:rPr lang="fr-BE" smtClean="0"/>
              <a:pPr/>
              <a:t>‹nr.›</a:t>
            </a:fld>
            <a:endParaRPr lang="fr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2C34F3-023D-4FDA-8E3B-423C5E5C3A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891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2F229A-E1DF-4496-8BE9-87088747A00A}"/>
              </a:ext>
            </a:extLst>
          </p:cNvPr>
          <p:cNvGrpSpPr/>
          <p:nvPr userDrawn="1"/>
        </p:nvGrpSpPr>
        <p:grpSpPr>
          <a:xfrm>
            <a:off x="3627632" y="418227"/>
            <a:ext cx="4936737" cy="6021547"/>
            <a:chOff x="3390001" y="230472"/>
            <a:chExt cx="4936737" cy="602154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CDAA919-1EC1-465A-9D4B-108EACDF1CB6}"/>
                </a:ext>
              </a:extLst>
            </p:cNvPr>
            <p:cNvSpPr txBox="1"/>
            <p:nvPr userDrawn="1"/>
          </p:nvSpPr>
          <p:spPr>
            <a:xfrm>
              <a:off x="3390001" y="230472"/>
              <a:ext cx="3063659" cy="44012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0" dirty="0">
                  <a:solidFill>
                    <a:schemeClr val="accent1"/>
                  </a:solidFill>
                  <a:latin typeface="Rockwell" panose="02060603020205020403" pitchFamily="18" charset="0"/>
                </a:rPr>
                <a:t>Q</a:t>
              </a:r>
              <a:endParaRPr lang="fr-BE" sz="28000" dirty="0">
                <a:solidFill>
                  <a:schemeClr val="accent1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9A2B8A6-92C3-4074-83BB-75B378555120}"/>
                </a:ext>
              </a:extLst>
            </p:cNvPr>
            <p:cNvSpPr txBox="1"/>
            <p:nvPr userDrawn="1"/>
          </p:nvSpPr>
          <p:spPr>
            <a:xfrm>
              <a:off x="6108310" y="569496"/>
              <a:ext cx="1399742" cy="22467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0" dirty="0">
                  <a:solidFill>
                    <a:schemeClr val="accent3"/>
                  </a:solidFill>
                  <a:latin typeface="Rockwell" panose="02060603020205020403" pitchFamily="18" charset="0"/>
                </a:rPr>
                <a:t>&amp;</a:t>
              </a:r>
              <a:endParaRPr lang="fr-BE" sz="14000" dirty="0">
                <a:solidFill>
                  <a:schemeClr val="accent3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83C7D59-CD7F-4FED-BD5B-5A9D04995F2D}"/>
                </a:ext>
              </a:extLst>
            </p:cNvPr>
            <p:cNvSpPr txBox="1"/>
            <p:nvPr userDrawn="1"/>
          </p:nvSpPr>
          <p:spPr>
            <a:xfrm>
              <a:off x="5634975" y="1850814"/>
              <a:ext cx="2691763" cy="44012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0" dirty="0">
                  <a:solidFill>
                    <a:schemeClr val="accent2"/>
                  </a:solidFill>
                  <a:latin typeface="Rockwell" panose="02060603020205020403" pitchFamily="18" charset="0"/>
                </a:rPr>
                <a:t>A</a:t>
              </a:r>
              <a:endParaRPr lang="fr-BE" sz="28000" dirty="0">
                <a:solidFill>
                  <a:schemeClr val="accent2"/>
                </a:solidFill>
                <a:latin typeface="Rockwell" panose="02060603020205020403" pitchFamily="18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A58D7B2-338A-4A29-B225-757F153EE3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2175" y="336550"/>
            <a:ext cx="7874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73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132357-9148-4552-AFC2-76A6800A415C}"/>
              </a:ext>
            </a:extLst>
          </p:cNvPr>
          <p:cNvSpPr txBox="1"/>
          <p:nvPr userDrawn="1"/>
        </p:nvSpPr>
        <p:spPr>
          <a:xfrm>
            <a:off x="3627632" y="418227"/>
            <a:ext cx="306365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1"/>
                </a:solidFill>
                <a:latin typeface="Rockwell" panose="02060603020205020403" pitchFamily="18" charset="0"/>
              </a:rPr>
              <a:t>Q</a:t>
            </a:r>
            <a:endParaRPr lang="fr-BE" sz="28000" dirty="0">
              <a:solidFill>
                <a:schemeClr val="accent1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C5546D-B378-4E28-8B17-7624F345DE17}"/>
              </a:ext>
            </a:extLst>
          </p:cNvPr>
          <p:cNvSpPr txBox="1"/>
          <p:nvPr userDrawn="1"/>
        </p:nvSpPr>
        <p:spPr>
          <a:xfrm>
            <a:off x="6345941" y="757251"/>
            <a:ext cx="139974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0" dirty="0">
                <a:solidFill>
                  <a:schemeClr val="accent2"/>
                </a:solidFill>
                <a:latin typeface="Rockwell" panose="02060603020205020403" pitchFamily="18" charset="0"/>
              </a:rPr>
              <a:t>&amp;</a:t>
            </a:r>
            <a:endParaRPr lang="fr-BE" sz="14000" dirty="0">
              <a:solidFill>
                <a:schemeClr val="accent2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3A83E4-08FB-4515-A42B-2F537F9C7C8C}"/>
              </a:ext>
            </a:extLst>
          </p:cNvPr>
          <p:cNvSpPr txBox="1"/>
          <p:nvPr userDrawn="1"/>
        </p:nvSpPr>
        <p:spPr>
          <a:xfrm>
            <a:off x="5872606" y="2038569"/>
            <a:ext cx="269176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4"/>
                </a:solidFill>
                <a:latin typeface="Rockwell" panose="02060603020205020403" pitchFamily="18" charset="0"/>
              </a:rPr>
              <a:t>A</a:t>
            </a:r>
            <a:endParaRPr lang="fr-BE" sz="28000" dirty="0">
              <a:solidFill>
                <a:schemeClr val="accent4"/>
              </a:solidFill>
              <a:latin typeface="Rockwell" panose="020606030202050204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5165A2-D363-43EE-8334-2740E3EB6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103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DA9F-40D6-4B23-928F-365BBC4EBB3C}"/>
              </a:ext>
            </a:extLst>
          </p:cNvPr>
          <p:cNvSpPr txBox="1"/>
          <p:nvPr userDrawn="1"/>
        </p:nvSpPr>
        <p:spPr>
          <a:xfrm>
            <a:off x="3627632" y="418227"/>
            <a:ext cx="306365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6"/>
                </a:solidFill>
                <a:latin typeface="Rockwell" panose="02060603020205020403" pitchFamily="18" charset="0"/>
              </a:rPr>
              <a:t>Q</a:t>
            </a:r>
            <a:endParaRPr lang="fr-BE" sz="28000" dirty="0">
              <a:solidFill>
                <a:schemeClr val="accent6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3C8935-5B48-4AF7-9735-A7A759244ACC}"/>
              </a:ext>
            </a:extLst>
          </p:cNvPr>
          <p:cNvSpPr txBox="1"/>
          <p:nvPr userDrawn="1"/>
        </p:nvSpPr>
        <p:spPr>
          <a:xfrm>
            <a:off x="6345941" y="757251"/>
            <a:ext cx="139974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0" dirty="0">
                <a:solidFill>
                  <a:schemeClr val="accent3"/>
                </a:solidFill>
                <a:latin typeface="Rockwell" panose="02060603020205020403" pitchFamily="18" charset="0"/>
              </a:rPr>
              <a:t>&amp;</a:t>
            </a:r>
            <a:endParaRPr lang="fr-BE" sz="14000" dirty="0">
              <a:solidFill>
                <a:schemeClr val="accent3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C8E6A6-69E5-40C9-8599-D67884E6C8AD}"/>
              </a:ext>
            </a:extLst>
          </p:cNvPr>
          <p:cNvSpPr txBox="1"/>
          <p:nvPr userDrawn="1"/>
        </p:nvSpPr>
        <p:spPr>
          <a:xfrm>
            <a:off x="5872606" y="2038569"/>
            <a:ext cx="269176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2"/>
                </a:solidFill>
                <a:latin typeface="Rockwell" panose="02060603020205020403" pitchFamily="18" charset="0"/>
              </a:rPr>
              <a:t>A</a:t>
            </a:r>
            <a:endParaRPr lang="fr-BE" sz="28000" dirty="0">
              <a:solidFill>
                <a:schemeClr val="accent2"/>
              </a:solidFill>
              <a:latin typeface="Rockwell" panose="020606030202050204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CF7AAA-5BC2-4948-8267-44D340A8AA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36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9C811B-894E-4AC8-A99B-A0DA345C7C2B}"/>
              </a:ext>
            </a:extLst>
          </p:cNvPr>
          <p:cNvSpPr txBox="1"/>
          <p:nvPr userDrawn="1"/>
        </p:nvSpPr>
        <p:spPr>
          <a:xfrm>
            <a:off x="3627632" y="418227"/>
            <a:ext cx="306365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5"/>
                </a:solidFill>
                <a:latin typeface="Rockwell" panose="02060603020205020403" pitchFamily="18" charset="0"/>
              </a:rPr>
              <a:t>Q</a:t>
            </a:r>
            <a:endParaRPr lang="fr-BE" sz="28000" dirty="0">
              <a:solidFill>
                <a:schemeClr val="accent5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8B256F-1C3A-4556-B60B-C3728490D116}"/>
              </a:ext>
            </a:extLst>
          </p:cNvPr>
          <p:cNvSpPr txBox="1"/>
          <p:nvPr userDrawn="1"/>
        </p:nvSpPr>
        <p:spPr>
          <a:xfrm>
            <a:off x="6345941" y="757251"/>
            <a:ext cx="139974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0" dirty="0">
                <a:solidFill>
                  <a:schemeClr val="accent3"/>
                </a:solidFill>
                <a:latin typeface="Rockwell" panose="02060603020205020403" pitchFamily="18" charset="0"/>
              </a:rPr>
              <a:t>&amp;</a:t>
            </a:r>
            <a:endParaRPr lang="fr-BE" sz="14000" dirty="0">
              <a:solidFill>
                <a:schemeClr val="accent3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7F9C29-958B-47B4-8C24-6343078ED338}"/>
              </a:ext>
            </a:extLst>
          </p:cNvPr>
          <p:cNvSpPr txBox="1"/>
          <p:nvPr userDrawn="1"/>
        </p:nvSpPr>
        <p:spPr>
          <a:xfrm>
            <a:off x="5872606" y="2038569"/>
            <a:ext cx="269176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6"/>
                </a:solidFill>
                <a:latin typeface="Rockwell" panose="02060603020205020403" pitchFamily="18" charset="0"/>
              </a:rPr>
              <a:t>A</a:t>
            </a:r>
            <a:endParaRPr lang="fr-BE" sz="28000" dirty="0">
              <a:solidFill>
                <a:schemeClr val="accent6"/>
              </a:solidFill>
              <a:latin typeface="Rockwell" panose="020606030202050204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8AF2E5-4C1C-4D82-8EFC-4E692000C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681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562E6C-D3E8-4EBB-98AE-8FCAE680D1F4}"/>
              </a:ext>
            </a:extLst>
          </p:cNvPr>
          <p:cNvSpPr txBox="1"/>
          <p:nvPr userDrawn="1"/>
        </p:nvSpPr>
        <p:spPr>
          <a:xfrm>
            <a:off x="3627632" y="418227"/>
            <a:ext cx="306365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4"/>
                </a:solidFill>
                <a:latin typeface="Rockwell" panose="02060603020205020403" pitchFamily="18" charset="0"/>
              </a:rPr>
              <a:t>Q</a:t>
            </a:r>
            <a:endParaRPr lang="fr-BE" sz="28000" dirty="0">
              <a:solidFill>
                <a:schemeClr val="accent4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05C78-5EA9-4F10-BBA5-640A7767A3B7}"/>
              </a:ext>
            </a:extLst>
          </p:cNvPr>
          <p:cNvSpPr txBox="1"/>
          <p:nvPr userDrawn="1"/>
        </p:nvSpPr>
        <p:spPr>
          <a:xfrm>
            <a:off x="6345941" y="757251"/>
            <a:ext cx="139974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0" dirty="0">
                <a:solidFill>
                  <a:schemeClr val="accent5"/>
                </a:solidFill>
                <a:latin typeface="Rockwell" panose="02060603020205020403" pitchFamily="18" charset="0"/>
              </a:rPr>
              <a:t>&amp;</a:t>
            </a:r>
            <a:endParaRPr lang="fr-BE" sz="14000" dirty="0">
              <a:solidFill>
                <a:schemeClr val="accent5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8B2AFC-5F5B-405C-9E2D-BC034F09259C}"/>
              </a:ext>
            </a:extLst>
          </p:cNvPr>
          <p:cNvSpPr txBox="1"/>
          <p:nvPr userDrawn="1"/>
        </p:nvSpPr>
        <p:spPr>
          <a:xfrm>
            <a:off x="5872606" y="2038569"/>
            <a:ext cx="269176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2"/>
                </a:solidFill>
                <a:latin typeface="Rockwell" panose="02060603020205020403" pitchFamily="18" charset="0"/>
              </a:rPr>
              <a:t>A</a:t>
            </a:r>
            <a:endParaRPr lang="fr-BE" sz="28000" dirty="0">
              <a:solidFill>
                <a:schemeClr val="accent2"/>
              </a:solidFill>
              <a:latin typeface="Rockwell" panose="020606030202050204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A211F4-5FBD-4A5C-8A92-DA70F04069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505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B9BDA-C13C-437A-88EB-56306481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(c) 2024 T.O.M. BV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D9CDF-1745-4D7D-93BA-C5702AADD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886BC-5486-45C6-8E68-C617DABF42C2}" type="slidenum">
              <a:rPr lang="fr-BE" smtClean="0"/>
              <a:t>‹nr.›</a:t>
            </a:fld>
            <a:endParaRPr lang="fr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9C4702-7320-4B7C-994D-C90FB1312F9E}"/>
              </a:ext>
            </a:extLst>
          </p:cNvPr>
          <p:cNvSpPr txBox="1"/>
          <p:nvPr userDrawn="1"/>
        </p:nvSpPr>
        <p:spPr>
          <a:xfrm>
            <a:off x="3627632" y="418227"/>
            <a:ext cx="3063659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3"/>
                </a:solidFill>
                <a:latin typeface="Rockwell" panose="02060603020205020403" pitchFamily="18" charset="0"/>
              </a:rPr>
              <a:t>Q</a:t>
            </a:r>
            <a:endParaRPr lang="fr-BE" sz="28000" dirty="0">
              <a:solidFill>
                <a:schemeClr val="accent3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4314EC-A1C1-4EA2-A950-4E817828F8EF}"/>
              </a:ext>
            </a:extLst>
          </p:cNvPr>
          <p:cNvSpPr txBox="1"/>
          <p:nvPr userDrawn="1"/>
        </p:nvSpPr>
        <p:spPr>
          <a:xfrm>
            <a:off x="6345941" y="757251"/>
            <a:ext cx="139974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0" dirty="0">
                <a:solidFill>
                  <a:schemeClr val="accent6"/>
                </a:solidFill>
                <a:latin typeface="Rockwell" panose="02060603020205020403" pitchFamily="18" charset="0"/>
              </a:rPr>
              <a:t>&amp;</a:t>
            </a:r>
            <a:endParaRPr lang="fr-BE" sz="14000" dirty="0">
              <a:solidFill>
                <a:schemeClr val="accent6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DBA86-3893-46BA-901A-86A762387098}"/>
              </a:ext>
            </a:extLst>
          </p:cNvPr>
          <p:cNvSpPr txBox="1"/>
          <p:nvPr userDrawn="1"/>
        </p:nvSpPr>
        <p:spPr>
          <a:xfrm>
            <a:off x="5872606" y="2038569"/>
            <a:ext cx="269176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0" dirty="0">
                <a:solidFill>
                  <a:schemeClr val="accent4"/>
                </a:solidFill>
                <a:latin typeface="Rockwell" panose="02060603020205020403" pitchFamily="18" charset="0"/>
              </a:rPr>
              <a:t>A</a:t>
            </a:r>
            <a:endParaRPr lang="fr-BE" sz="28000" dirty="0">
              <a:solidFill>
                <a:schemeClr val="accent4"/>
              </a:solidFill>
              <a:latin typeface="Rockwell" panose="020606030202050204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1E1838-6BBE-410B-946F-BBFDE4240C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51174" y="336550"/>
            <a:ext cx="788400" cy="7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355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7FEB1A-9A3F-4790-B935-B6225CF65B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5294" y="1180171"/>
            <a:ext cx="4001412" cy="15992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68A2C8-31F1-42B4-981F-2088C30A032A}"/>
              </a:ext>
            </a:extLst>
          </p:cNvPr>
          <p:cNvSpPr txBox="1"/>
          <p:nvPr userDrawn="1"/>
        </p:nvSpPr>
        <p:spPr>
          <a:xfrm>
            <a:off x="3874302" y="3778279"/>
            <a:ext cx="44433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  <a:latin typeface="Rockwell" panose="02060603020205020403" pitchFamily="18" charset="0"/>
              </a:rPr>
              <a:t>Thank you!</a:t>
            </a:r>
            <a:endParaRPr lang="fr-BE" sz="6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02093-1A68-41C7-B1D4-D44FDBD25646}"/>
              </a:ext>
            </a:extLst>
          </p:cNvPr>
          <p:cNvSpPr txBox="1"/>
          <p:nvPr userDrawn="1"/>
        </p:nvSpPr>
        <p:spPr>
          <a:xfrm>
            <a:off x="4531021" y="6133383"/>
            <a:ext cx="312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www.febelfin-academy.be</a:t>
            </a:r>
            <a:endParaRPr lang="fr-BE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49294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868A2C8-31F1-42B4-981F-2088C30A032A}"/>
              </a:ext>
            </a:extLst>
          </p:cNvPr>
          <p:cNvSpPr txBox="1"/>
          <p:nvPr userDrawn="1"/>
        </p:nvSpPr>
        <p:spPr>
          <a:xfrm>
            <a:off x="3874302" y="3778279"/>
            <a:ext cx="44433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  <a:latin typeface="Rockwell" panose="02060603020205020403" pitchFamily="18" charset="0"/>
              </a:rPr>
              <a:t>Thank you!</a:t>
            </a:r>
            <a:endParaRPr lang="fr-BE" sz="6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02093-1A68-41C7-B1D4-D44FDBD25646}"/>
              </a:ext>
            </a:extLst>
          </p:cNvPr>
          <p:cNvSpPr txBox="1"/>
          <p:nvPr userDrawn="1"/>
        </p:nvSpPr>
        <p:spPr>
          <a:xfrm>
            <a:off x="4531021" y="6133383"/>
            <a:ext cx="312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www.febelfin-academy.be</a:t>
            </a:r>
            <a:endParaRPr lang="fr-BE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7E9AF6-7485-49F2-A4DB-A54DB11B0F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5294" y="1180171"/>
            <a:ext cx="4001412" cy="159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674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868A2C8-31F1-42B4-981F-2088C30A032A}"/>
              </a:ext>
            </a:extLst>
          </p:cNvPr>
          <p:cNvSpPr txBox="1"/>
          <p:nvPr userDrawn="1"/>
        </p:nvSpPr>
        <p:spPr>
          <a:xfrm>
            <a:off x="3874302" y="3778279"/>
            <a:ext cx="44433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  <a:latin typeface="Rockwell" panose="02060603020205020403" pitchFamily="18" charset="0"/>
              </a:rPr>
              <a:t>Thank you!</a:t>
            </a:r>
            <a:endParaRPr lang="fr-BE" sz="6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02093-1A68-41C7-B1D4-D44FDBD25646}"/>
              </a:ext>
            </a:extLst>
          </p:cNvPr>
          <p:cNvSpPr txBox="1"/>
          <p:nvPr userDrawn="1"/>
        </p:nvSpPr>
        <p:spPr>
          <a:xfrm>
            <a:off x="4531021" y="6133383"/>
            <a:ext cx="312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www.febelfin-academy.be</a:t>
            </a:r>
            <a:endParaRPr lang="fr-BE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CF6AC9-2CB0-482B-9EA9-1E25EC7A9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5294" y="1180171"/>
            <a:ext cx="4001412" cy="159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750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Blan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F87098F-3D4E-4E43-8C73-D7FBD3845F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5294" y="1180171"/>
            <a:ext cx="4001412" cy="15992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68A2C8-31F1-42B4-981F-2088C30A032A}"/>
              </a:ext>
            </a:extLst>
          </p:cNvPr>
          <p:cNvSpPr txBox="1"/>
          <p:nvPr userDrawn="1"/>
        </p:nvSpPr>
        <p:spPr>
          <a:xfrm>
            <a:off x="3874302" y="3778279"/>
            <a:ext cx="44433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  <a:latin typeface="Rockwell" panose="02060603020205020403" pitchFamily="18" charset="0"/>
              </a:rPr>
              <a:t>Thank you!</a:t>
            </a:r>
            <a:endParaRPr lang="fr-BE" sz="6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02093-1A68-41C7-B1D4-D44FDBD25646}"/>
              </a:ext>
            </a:extLst>
          </p:cNvPr>
          <p:cNvSpPr txBox="1"/>
          <p:nvPr userDrawn="1"/>
        </p:nvSpPr>
        <p:spPr>
          <a:xfrm>
            <a:off x="4531021" y="6133383"/>
            <a:ext cx="312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www.febelfin-academy.be</a:t>
            </a:r>
            <a:endParaRPr lang="fr-BE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09CDA0-4637-4426-A05B-F3EAB105D1F1}"/>
              </a:ext>
            </a:extLst>
          </p:cNvPr>
          <p:cNvSpPr txBox="1"/>
          <p:nvPr userDrawn="1"/>
        </p:nvSpPr>
        <p:spPr>
          <a:xfrm>
            <a:off x="5745383" y="1640443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err="1">
                <a:solidFill>
                  <a:schemeClr val="bg1"/>
                </a:solidFill>
                <a:latin typeface="Axiforma SemiBold" panose="00000700000000000000" pitchFamily="50" charset="0"/>
              </a:rPr>
              <a:t>febelfin</a:t>
            </a:r>
            <a:endParaRPr lang="fr-BE" sz="1800" dirty="0">
              <a:solidFill>
                <a:schemeClr val="bg1"/>
              </a:solidFill>
              <a:latin typeface="Axiforma 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948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Bla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868A2C8-31F1-42B4-981F-2088C30A032A}"/>
              </a:ext>
            </a:extLst>
          </p:cNvPr>
          <p:cNvSpPr txBox="1"/>
          <p:nvPr userDrawn="1"/>
        </p:nvSpPr>
        <p:spPr>
          <a:xfrm>
            <a:off x="3874302" y="3778279"/>
            <a:ext cx="44433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  <a:latin typeface="Rockwell" panose="02060603020205020403" pitchFamily="18" charset="0"/>
              </a:rPr>
              <a:t>Thank you!</a:t>
            </a:r>
            <a:endParaRPr lang="fr-BE" sz="6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02093-1A68-41C7-B1D4-D44FDBD25646}"/>
              </a:ext>
            </a:extLst>
          </p:cNvPr>
          <p:cNvSpPr txBox="1"/>
          <p:nvPr userDrawn="1"/>
        </p:nvSpPr>
        <p:spPr>
          <a:xfrm>
            <a:off x="4531021" y="6133383"/>
            <a:ext cx="312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www.febelfin-academy.be</a:t>
            </a:r>
            <a:endParaRPr lang="fr-BE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FE52B3-BA0A-495E-8C04-199FEFE86F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5294" y="1180171"/>
            <a:ext cx="4001412" cy="159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633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868A2C8-31F1-42B4-981F-2088C30A032A}"/>
              </a:ext>
            </a:extLst>
          </p:cNvPr>
          <p:cNvSpPr txBox="1"/>
          <p:nvPr userDrawn="1"/>
        </p:nvSpPr>
        <p:spPr>
          <a:xfrm>
            <a:off x="3874302" y="3778279"/>
            <a:ext cx="44433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chemeClr val="bg1"/>
                </a:solidFill>
                <a:latin typeface="Rockwell" panose="02060603020205020403" pitchFamily="18" charset="0"/>
              </a:rPr>
              <a:t>Thank you!</a:t>
            </a:r>
            <a:endParaRPr lang="fr-BE" sz="6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02093-1A68-41C7-B1D4-D44FDBD25646}"/>
              </a:ext>
            </a:extLst>
          </p:cNvPr>
          <p:cNvSpPr txBox="1"/>
          <p:nvPr userDrawn="1"/>
        </p:nvSpPr>
        <p:spPr>
          <a:xfrm>
            <a:off x="4531021" y="6133383"/>
            <a:ext cx="312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Rockwell" panose="02060603020205020403" pitchFamily="18" charset="0"/>
              </a:rPr>
              <a:t>www.febelfin-academy.be</a:t>
            </a:r>
            <a:endParaRPr lang="fr-BE" b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9BF9D7-7947-4432-BF5E-F1E9B98313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5294" y="1180171"/>
            <a:ext cx="4001412" cy="159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757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screen -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1612395" y="1852077"/>
            <a:ext cx="8708470" cy="1470025"/>
          </a:xfrm>
        </p:spPr>
        <p:txBody>
          <a:bodyPr anchor="b" anchorCtr="0"/>
          <a:lstStyle>
            <a:lvl1pPr>
              <a:defRPr sz="3840">
                <a:solidFill>
                  <a:srgbClr val="0C294F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629836" y="3463294"/>
            <a:ext cx="8691034" cy="1986916"/>
          </a:xfrm>
        </p:spPr>
        <p:txBody>
          <a:bodyPr lIns="0"/>
          <a:lstStyle>
            <a:lvl1pPr marL="0" indent="0">
              <a:spcAft>
                <a:spcPts val="0"/>
              </a:spcAft>
              <a:buNone/>
              <a:defRPr sz="1920" b="1" i="0" baseline="0">
                <a:solidFill>
                  <a:srgbClr val="0096DC"/>
                </a:solidFill>
                <a:latin typeface="Gilroy Bold" pitchFamily="2" charset="77"/>
                <a:cs typeface="Verdana"/>
              </a:defRPr>
            </a:lvl1pPr>
            <a:lvl2pPr marL="323846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2pPr>
            <a:lvl3pPr marL="645790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3pPr>
            <a:lvl4pPr marL="862956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4pPr>
            <a:lvl5pPr marL="1182995" indent="0">
              <a:buNone/>
              <a:defRPr>
                <a:solidFill>
                  <a:srgbClr val="FFFFFF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GB" noProof="0" err="1"/>
              <a:t>Naam</a:t>
            </a:r>
            <a:r>
              <a:rPr lang="en-GB" noProof="0"/>
              <a:t> van de </a:t>
            </a:r>
            <a:r>
              <a:rPr lang="en-GB" noProof="0" err="1"/>
              <a:t>spreker</a:t>
            </a:r>
            <a:r>
              <a:rPr lang="en-GB" noProof="0"/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39979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573374-3994-4B0A-ACC7-7FE85727C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336550"/>
            <a:ext cx="10515600" cy="77305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B31B1-0693-4B48-A30D-4536F5B78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425" y="1284270"/>
            <a:ext cx="10515600" cy="4864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8D963-1CD9-49B1-935F-492DE1871E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2425" y="6356350"/>
            <a:ext cx="10925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fr-BE"/>
              <a:t>(c) 2024 T.O.M. BV</a:t>
            </a:r>
            <a:endParaRPr lang="fr-B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109DFA-4313-4F88-99CF-23FEBE695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799" y="6356350"/>
            <a:ext cx="48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fr-BE" dirty="0"/>
              <a:t>/ </a:t>
            </a:r>
            <a:fld id="{05C886BC-5486-45C6-8E68-C617DABF42C2}" type="slidenum">
              <a:rPr lang="fr-BE" smtClean="0"/>
              <a:pPr/>
              <a:t>‹nr.›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1455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664" r:id="rId8"/>
    <p:sldLayoutId id="2147483651" r:id="rId9"/>
    <p:sldLayoutId id="2147483660" r:id="rId10"/>
    <p:sldLayoutId id="2147483661" r:id="rId11"/>
    <p:sldLayoutId id="2147483662" r:id="rId12"/>
    <p:sldLayoutId id="2147483663" r:id="rId13"/>
    <p:sldLayoutId id="2147483652" r:id="rId14"/>
    <p:sldLayoutId id="2147483665" r:id="rId15"/>
    <p:sldLayoutId id="2147483675" r:id="rId16"/>
    <p:sldLayoutId id="2147483676" r:id="rId17"/>
    <p:sldLayoutId id="2147483677" r:id="rId18"/>
    <p:sldLayoutId id="2147483678" r:id="rId19"/>
    <p:sldLayoutId id="2147483653" r:id="rId20"/>
    <p:sldLayoutId id="2147483671" r:id="rId21"/>
    <p:sldLayoutId id="2147483679" r:id="rId22"/>
    <p:sldLayoutId id="2147483680" r:id="rId23"/>
    <p:sldLayoutId id="2147483681" r:id="rId24"/>
    <p:sldLayoutId id="2147483682" r:id="rId25"/>
    <p:sldLayoutId id="2147483654" r:id="rId26"/>
    <p:sldLayoutId id="2147483683" r:id="rId27"/>
    <p:sldLayoutId id="2147483688" r:id="rId28"/>
    <p:sldLayoutId id="2147483689" r:id="rId29"/>
    <p:sldLayoutId id="2147483690" r:id="rId30"/>
    <p:sldLayoutId id="2147483691" r:id="rId31"/>
    <p:sldLayoutId id="2147483655" r:id="rId32"/>
    <p:sldLayoutId id="2147483684" r:id="rId33"/>
    <p:sldLayoutId id="2147483692" r:id="rId34"/>
    <p:sldLayoutId id="2147483693" r:id="rId35"/>
    <p:sldLayoutId id="2147483694" r:id="rId36"/>
    <p:sldLayoutId id="2147483695" r:id="rId37"/>
    <p:sldLayoutId id="2147483656" r:id="rId38"/>
    <p:sldLayoutId id="2147483685" r:id="rId39"/>
    <p:sldLayoutId id="2147483696" r:id="rId40"/>
    <p:sldLayoutId id="2147483697" r:id="rId41"/>
    <p:sldLayoutId id="2147483698" r:id="rId42"/>
    <p:sldLayoutId id="2147483699" r:id="rId43"/>
    <p:sldLayoutId id="2147483657" r:id="rId44"/>
    <p:sldLayoutId id="2147483686" r:id="rId45"/>
    <p:sldLayoutId id="2147483700" r:id="rId46"/>
    <p:sldLayoutId id="2147483701" r:id="rId47"/>
    <p:sldLayoutId id="2147483702" r:id="rId48"/>
    <p:sldLayoutId id="2147483703" r:id="rId49"/>
    <p:sldLayoutId id="2147483658" r:id="rId50"/>
    <p:sldLayoutId id="2147483687" r:id="rId51"/>
    <p:sldLayoutId id="2147483704" r:id="rId52"/>
    <p:sldLayoutId id="2147483705" r:id="rId53"/>
    <p:sldLayoutId id="2147483706" r:id="rId54"/>
    <p:sldLayoutId id="2147483707" r:id="rId55"/>
    <p:sldLayoutId id="2147483659" r:id="rId56"/>
    <p:sldLayoutId id="2147483713" r:id="rId57"/>
    <p:sldLayoutId id="2147483714" r:id="rId58"/>
    <p:sldLayoutId id="2147483715" r:id="rId59"/>
    <p:sldLayoutId id="2147483716" r:id="rId60"/>
    <p:sldLayoutId id="2147483717" r:id="rId61"/>
    <p:sldLayoutId id="2147483718" r:id="rId62"/>
    <p:sldLayoutId id="2147483719" r:id="rId63"/>
    <p:sldLayoutId id="2147483725" r:id="rId64"/>
    <p:sldLayoutId id="2147483726" r:id="rId65"/>
    <p:sldLayoutId id="2147483727" r:id="rId66"/>
    <p:sldLayoutId id="2147483728" r:id="rId67"/>
    <p:sldLayoutId id="2147483729" r:id="rId68"/>
    <p:sldLayoutId id="2147483731" r:id="rId6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Calibri" panose="020F0502020204030204" pitchFamily="34" charset="0"/>
        <a:buChar char="̶"/>
        <a:defRPr sz="2800" kern="1200">
          <a:solidFill>
            <a:schemeClr val="tx1"/>
          </a:solidFill>
          <a:latin typeface="Rockwell" panose="020606030202050204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alibri" panose="020F0502020204030204" pitchFamily="34" charset="0"/>
        <a:buChar char="̶"/>
        <a:defRPr sz="2400" kern="1200">
          <a:solidFill>
            <a:schemeClr val="tx1"/>
          </a:solidFill>
          <a:latin typeface="Rockwell" panose="020606030202050204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" panose="020F0502020204030204" pitchFamily="34" charset="0"/>
        <a:buChar char="̶"/>
        <a:defRPr sz="2000" kern="1200">
          <a:solidFill>
            <a:schemeClr val="tx1"/>
          </a:solidFill>
          <a:latin typeface="Rockwell" panose="020606030202050204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Calibri" panose="020F0502020204030204" pitchFamily="34" charset="0"/>
        <a:buChar char="̶"/>
        <a:defRPr sz="1800" kern="1200">
          <a:solidFill>
            <a:schemeClr val="tx1"/>
          </a:solidFill>
          <a:latin typeface="Rockwell" panose="020606030202050204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" panose="020F0502020204030204" pitchFamily="34" charset="0"/>
        <a:buChar char="̶"/>
        <a:defRPr sz="1800" kern="1200">
          <a:solidFill>
            <a:schemeClr val="tx1"/>
          </a:solidFill>
          <a:latin typeface="Rockwell" panose="020606030202050204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ep 17">
            <a:extLst>
              <a:ext uri="{FF2B5EF4-FFF2-40B4-BE49-F238E27FC236}">
                <a16:creationId xmlns:a16="http://schemas.microsoft.com/office/drawing/2014/main" id="{13C9990F-FDB6-014B-43AE-2013DD886EC2}"/>
              </a:ext>
            </a:extLst>
          </p:cNvPr>
          <p:cNvGrpSpPr/>
          <p:nvPr/>
        </p:nvGrpSpPr>
        <p:grpSpPr>
          <a:xfrm>
            <a:off x="62445" y="593017"/>
            <a:ext cx="12077797" cy="1100018"/>
            <a:chOff x="62445" y="593017"/>
            <a:chExt cx="12077797" cy="110001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FB59A14-C62D-4DED-AC24-69A173FC4321}"/>
                </a:ext>
              </a:extLst>
            </p:cNvPr>
            <p:cNvSpPr txBox="1"/>
            <p:nvPr/>
          </p:nvSpPr>
          <p:spPr>
            <a:xfrm>
              <a:off x="72779" y="873817"/>
              <a:ext cx="12067349" cy="81921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5837" tIns="65837" rIns="65837" bIns="658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135256" indent="-135256">
                <a:buClr>
                  <a:srgbClr val="00B0F0"/>
                </a:buClr>
                <a:buFont typeface="Wingdings" panose="05000000000000000000" pitchFamily="2" charset="2"/>
                <a:buChar char="§"/>
                <a:defRPr sz="800">
                  <a:solidFill>
                    <a:srgbClr val="0C294F"/>
                  </a:solidFill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pPr marL="0" indent="0" algn="just" defTabSz="1097280">
                <a:buNone/>
                <a:defRPr/>
              </a:pPr>
              <a:r>
                <a:rPr lang="fr-BE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WHY DO WE WANT/NEED THIS ASSIGNMENT ?</a:t>
              </a:r>
            </a:p>
          </p:txBody>
        </p:sp>
        <p:sp>
          <p:nvSpPr>
            <p:cNvPr id="7" name="Rectangle 1">
              <a:extLst>
                <a:ext uri="{FF2B5EF4-FFF2-40B4-BE49-F238E27FC236}">
                  <a16:creationId xmlns:a16="http://schemas.microsoft.com/office/drawing/2014/main" id="{13A489EF-38D4-46AA-92F5-CB5F55E81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45" y="593017"/>
              <a:ext cx="12077797" cy="2808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vert="horz" wrap="square" lIns="102838" tIns="68558" rIns="809846" bIns="6855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defTabSz="109723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440" b="1" cap="all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Executive Summary :</a:t>
              </a:r>
              <a:endParaRPr lang="en-US" altLang="en-US" sz="1260" b="1" cap="all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A6FF9B9-0554-4C71-81EF-95339B15BDC2}"/>
              </a:ext>
            </a:extLst>
          </p:cNvPr>
          <p:cNvSpPr txBox="1"/>
          <p:nvPr/>
        </p:nvSpPr>
        <p:spPr>
          <a:xfrm>
            <a:off x="648002" y="28038"/>
            <a:ext cx="9403993" cy="537187"/>
          </a:xfrm>
          <a:prstGeom prst="rect">
            <a:avLst/>
          </a:prstGeom>
          <a:noFill/>
        </p:spPr>
        <p:txBody>
          <a:bodyPr wrap="square" lIns="43200" tIns="0" rIns="43200" bIns="0" rtlCol="0" anchor="t">
            <a:noAutofit/>
          </a:bodyPr>
          <a:lstStyle/>
          <a:p>
            <a:pPr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80" b="1" cap="al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CANVAS (BASELINE)</a:t>
            </a:r>
          </a:p>
          <a:p>
            <a:pPr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80" b="1" cap="al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TITLE</a:t>
            </a:r>
            <a:endParaRPr lang="en-US" sz="168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5A37B5F6-7D70-E622-77B9-EE2195C731B7}"/>
              </a:ext>
            </a:extLst>
          </p:cNvPr>
          <p:cNvGrpSpPr/>
          <p:nvPr/>
        </p:nvGrpSpPr>
        <p:grpSpPr>
          <a:xfrm>
            <a:off x="41424" y="1770814"/>
            <a:ext cx="4590449" cy="1938416"/>
            <a:chOff x="41424" y="1770814"/>
            <a:chExt cx="4590449" cy="1938416"/>
          </a:xfrm>
        </p:grpSpPr>
        <p:sp>
          <p:nvSpPr>
            <p:cNvPr id="11" name="Problem">
              <a:extLst>
                <a:ext uri="{FF2B5EF4-FFF2-40B4-BE49-F238E27FC236}">
                  <a16:creationId xmlns:a16="http://schemas.microsoft.com/office/drawing/2014/main" id="{528DEAF2-5463-488C-B61B-43D63FAF72BD}"/>
                </a:ext>
              </a:extLst>
            </p:cNvPr>
            <p:cNvSpPr/>
            <p:nvPr/>
          </p:nvSpPr>
          <p:spPr>
            <a:xfrm>
              <a:off x="50603" y="2043222"/>
              <a:ext cx="4579200" cy="1666008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5837" tIns="65837" rIns="65837" bIns="658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fr-BE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ARE WE TRYING TO ACHIEVE ?</a:t>
              </a:r>
            </a:p>
          </p:txBody>
        </p:sp>
        <p:sp>
          <p:nvSpPr>
            <p:cNvPr id="12" name="Rectangle 1">
              <a:extLst>
                <a:ext uri="{FF2B5EF4-FFF2-40B4-BE49-F238E27FC236}">
                  <a16:creationId xmlns:a16="http://schemas.microsoft.com/office/drawing/2014/main" id="{737EFA26-473A-4096-89FA-523FDD52C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24" y="1770814"/>
              <a:ext cx="4590449" cy="28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txBody>
            <a:bodyPr vert="horz" wrap="square" lIns="102838" tIns="68558" rIns="809846" bIns="6855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defTabSz="109723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440" b="1" cap="all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Problems or OPPORTUNITIES</a:t>
              </a:r>
            </a:p>
          </p:txBody>
        </p:sp>
      </p:grpSp>
      <p:sp>
        <p:nvSpPr>
          <p:cNvPr id="13" name="Rectangle 1">
            <a:extLst>
              <a:ext uri="{FF2B5EF4-FFF2-40B4-BE49-F238E27FC236}">
                <a16:creationId xmlns:a16="http://schemas.microsoft.com/office/drawing/2014/main" id="{EAFBD754-E2C2-4949-9B1A-4F7200DF4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903" y="3786383"/>
            <a:ext cx="4150974" cy="280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vert="horz" wrap="square" lIns="102838" tIns="68558" rIns="809846" bIns="68558" numCol="1" anchor="ctr" anchorCtr="0" compatLnSpc="1">
            <a:prstTxWarp prst="textNoShape">
              <a:avLst/>
            </a:prstTxWarp>
            <a:noAutofit/>
          </a:bodyPr>
          <a:lstStyle/>
          <a:p>
            <a:pPr defTabSz="11296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 Timings / Milestones  PROJECT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F1083C3F-6347-42D4-9E82-092D640EB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2772" y="1770814"/>
            <a:ext cx="3066905" cy="280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vert="horz" wrap="square" lIns="102838" tIns="68558" rIns="809846" bIns="68558" numCol="1" anchor="ctr" anchorCtr="0" compatLnSpc="1">
            <a:prstTxWarp prst="textNoShape">
              <a:avLst/>
            </a:prstTxWarp>
            <a:noAutofit/>
          </a:bodyPr>
          <a:lstStyle/>
          <a:p>
            <a:pPr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TEAM MEMBERS</a:t>
            </a:r>
            <a:r>
              <a:rPr lang="en-US" altLang="en-US" sz="1680" b="1" i="1" cap="all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en-US" sz="1320" b="1" i="1" cap="all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684D6E-D342-446B-9A41-6C4C93371325}"/>
              </a:ext>
            </a:extLst>
          </p:cNvPr>
          <p:cNvSpPr/>
          <p:nvPr/>
        </p:nvSpPr>
        <p:spPr>
          <a:xfrm>
            <a:off x="10999533" y="44580"/>
            <a:ext cx="1105036" cy="2456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97236">
              <a:defRPr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1">
            <a:extLst>
              <a:ext uri="{FF2B5EF4-FFF2-40B4-BE49-F238E27FC236}">
                <a16:creationId xmlns:a16="http://schemas.microsoft.com/office/drawing/2014/main" id="{04978659-6B44-4EC9-B636-6DB10313D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6730" y="44584"/>
            <a:ext cx="832804" cy="2376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vert="horz" wrap="square" lIns="432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</a:t>
            </a: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B53BD0E9-4D83-8763-831A-6274E7DF7303}"/>
              </a:ext>
            </a:extLst>
          </p:cNvPr>
          <p:cNvGrpSpPr/>
          <p:nvPr/>
        </p:nvGrpSpPr>
        <p:grpSpPr>
          <a:xfrm>
            <a:off x="4780913" y="1770814"/>
            <a:ext cx="4154968" cy="1029537"/>
            <a:chOff x="4780913" y="1770814"/>
            <a:chExt cx="4154968" cy="1029537"/>
          </a:xfrm>
        </p:grpSpPr>
        <p:sp>
          <p:nvSpPr>
            <p:cNvPr id="36" name="Rectangle 1">
              <a:extLst>
                <a:ext uri="{FF2B5EF4-FFF2-40B4-BE49-F238E27FC236}">
                  <a16:creationId xmlns:a16="http://schemas.microsoft.com/office/drawing/2014/main" id="{E680BF3B-DDEA-41C8-99B1-4386A0043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0913" y="1770814"/>
              <a:ext cx="4150974" cy="28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txBody>
            <a:bodyPr vert="horz" wrap="square" lIns="102838" tIns="68558" rIns="809846" bIns="6855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defTabSz="109723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440" b="1" cap="all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Business Value / BENEFITS</a:t>
              </a:r>
            </a:p>
          </p:txBody>
        </p:sp>
        <p:sp>
          <p:nvSpPr>
            <p:cNvPr id="37" name="Problem">
              <a:extLst>
                <a:ext uri="{FF2B5EF4-FFF2-40B4-BE49-F238E27FC236}">
                  <a16:creationId xmlns:a16="http://schemas.microsoft.com/office/drawing/2014/main" id="{D39DBC69-F07B-4C52-8128-E40163DF8B2D}"/>
                </a:ext>
              </a:extLst>
            </p:cNvPr>
            <p:cNvSpPr/>
            <p:nvPr/>
          </p:nvSpPr>
          <p:spPr>
            <a:xfrm>
              <a:off x="4780913" y="2043219"/>
              <a:ext cx="4154968" cy="75713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5837" tIns="65837" rIns="65837" bIns="658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fr-BE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ARE THE BENEFITS OF THIS PROJECT ?</a:t>
              </a:r>
            </a:p>
            <a:p>
              <a:r>
                <a:rPr lang="fr-BE" sz="8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IF WE DO NOT DO THIS ?</a:t>
              </a:r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857A2C29-A3A8-819C-63BB-29338C6DEC18}"/>
              </a:ext>
            </a:extLst>
          </p:cNvPr>
          <p:cNvGrpSpPr/>
          <p:nvPr/>
        </p:nvGrpSpPr>
        <p:grpSpPr>
          <a:xfrm>
            <a:off x="9057954" y="4247474"/>
            <a:ext cx="3134046" cy="2389691"/>
            <a:chOff x="9057954" y="4247474"/>
            <a:chExt cx="3134046" cy="2389691"/>
          </a:xfrm>
        </p:grpSpPr>
        <p:sp>
          <p:nvSpPr>
            <p:cNvPr id="4" name="Problem">
              <a:extLst>
                <a:ext uri="{FF2B5EF4-FFF2-40B4-BE49-F238E27FC236}">
                  <a16:creationId xmlns:a16="http://schemas.microsoft.com/office/drawing/2014/main" id="{A1B6F3E9-EC40-935A-3C41-477ABF5DFC9F}"/>
                </a:ext>
              </a:extLst>
            </p:cNvPr>
            <p:cNvSpPr/>
            <p:nvPr/>
          </p:nvSpPr>
          <p:spPr>
            <a:xfrm>
              <a:off x="9057954" y="4499865"/>
              <a:ext cx="3134046" cy="2137300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5837" tIns="65837" rIns="65837" bIns="658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fr-BE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IS THE FTE EFFORT PER RESOURCE ?</a:t>
              </a: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52CE7D47-92A3-8124-F708-8ADB374D3385}"/>
                </a:ext>
              </a:extLst>
            </p:cNvPr>
            <p:cNvGrpSpPr/>
            <p:nvPr/>
          </p:nvGrpSpPr>
          <p:grpSpPr>
            <a:xfrm>
              <a:off x="9062771" y="4247474"/>
              <a:ext cx="3068174" cy="2389691"/>
              <a:chOff x="9062771" y="4247474"/>
              <a:chExt cx="3068174" cy="2389691"/>
            </a:xfrm>
          </p:grpSpPr>
          <p:sp>
            <p:nvSpPr>
              <p:cNvPr id="39" name="Rectangle 1">
                <a:extLst>
                  <a:ext uri="{FF2B5EF4-FFF2-40B4-BE49-F238E27FC236}">
                    <a16:creationId xmlns:a16="http://schemas.microsoft.com/office/drawing/2014/main" id="{29513D14-079F-4733-99E3-0DA4D30CE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2771" y="4247474"/>
                <a:ext cx="3066904" cy="280800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</p:spPr>
            <p:txBody>
              <a:bodyPr vert="horz" wrap="square" lIns="102838" tIns="68558" rIns="809846" bIns="68558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109723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en-US" sz="1440" b="1" cap="all" dirty="0">
                    <a:solidFill>
                      <a:prstClr val="white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WORKLOAD / BUDGET</a:t>
                </a:r>
              </a:p>
            </p:txBody>
          </p:sp>
          <p:sp>
            <p:nvSpPr>
              <p:cNvPr id="40" name="Problem">
                <a:extLst>
                  <a:ext uri="{FF2B5EF4-FFF2-40B4-BE49-F238E27FC236}">
                    <a16:creationId xmlns:a16="http://schemas.microsoft.com/office/drawing/2014/main" id="{B930E387-D223-48BB-8B45-75D691ABDC47}"/>
                  </a:ext>
                </a:extLst>
              </p:cNvPr>
              <p:cNvSpPr/>
              <p:nvPr/>
            </p:nvSpPr>
            <p:spPr>
              <a:xfrm>
                <a:off x="9062771" y="4519093"/>
                <a:ext cx="3068174" cy="2118072"/>
              </a:xfrm>
              <a:prstGeom prst="roundRect">
                <a:avLst>
                  <a:gd name="adj" fmla="val 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65837" tIns="65837" rIns="65837" bIns="6583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04394" lvl="1" defTabSz="1097280">
                  <a:defRPr/>
                </a:pPr>
                <a:endParaRPr lang="en-US" sz="960" dirty="0">
                  <a:solidFill>
                    <a:srgbClr val="0C294F"/>
                  </a:solidFill>
                  <a:latin typeface="Gilroy"/>
                </a:endParaRPr>
              </a:p>
            </p:txBody>
          </p:sp>
        </p:grpSp>
      </p:grpSp>
      <p:graphicFrame>
        <p:nvGraphicFramePr>
          <p:cNvPr id="67" name="Table 43">
            <a:extLst>
              <a:ext uri="{FF2B5EF4-FFF2-40B4-BE49-F238E27FC236}">
                <a16:creationId xmlns:a16="http://schemas.microsoft.com/office/drawing/2014/main" id="{4B863F34-8C3E-452B-B730-07A63FE80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425694"/>
              </p:ext>
            </p:extLst>
          </p:nvPr>
        </p:nvGraphicFramePr>
        <p:xfrm>
          <a:off x="9062771" y="2051616"/>
          <a:ext cx="3057585" cy="2095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550">
                  <a:extLst>
                    <a:ext uri="{9D8B030D-6E8A-4147-A177-3AD203B41FA5}">
                      <a16:colId xmlns:a16="http://schemas.microsoft.com/office/drawing/2014/main" val="1887423490"/>
                    </a:ext>
                  </a:extLst>
                </a:gridCol>
                <a:gridCol w="1942035">
                  <a:extLst>
                    <a:ext uri="{9D8B030D-6E8A-4147-A177-3AD203B41FA5}">
                      <a16:colId xmlns:a16="http://schemas.microsoft.com/office/drawing/2014/main" val="2347308737"/>
                    </a:ext>
                  </a:extLst>
                </a:gridCol>
              </a:tblGrid>
              <a:tr h="247682">
                <a:tc>
                  <a:txBody>
                    <a:bodyPr/>
                    <a:lstStyle/>
                    <a:p>
                      <a:pPr marL="0" algn="l" defTabSz="457196" rtl="0" eaLnBrk="1" latinLnBrk="0" hangingPunct="1"/>
                      <a:r>
                        <a:rPr lang="en-GB" sz="1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Case Owner</a:t>
                      </a: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196" rtl="0" eaLnBrk="1" latinLnBrk="0" hangingPunct="1"/>
                      <a:endParaRPr lang="en-GB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337196"/>
                  </a:ext>
                </a:extLst>
              </a:tr>
              <a:tr h="312229">
                <a:tc>
                  <a:txBody>
                    <a:bodyPr/>
                    <a:lstStyle/>
                    <a:p>
                      <a:pPr marL="0" algn="l" defTabSz="457196" rtl="0" eaLnBrk="1" latinLnBrk="0" hangingPunct="1"/>
                      <a:r>
                        <a:rPr lang="en-GB" sz="1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Content Owner</a:t>
                      </a: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lang="en-GB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731431"/>
                  </a:ext>
                </a:extLst>
              </a:tr>
              <a:tr h="870566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GB" sz="1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Involved GRISK</a:t>
                      </a: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lang="en-GB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03334"/>
                  </a:ext>
                </a:extLst>
              </a:tr>
              <a:tr h="417545">
                <a:tc>
                  <a:txBody>
                    <a:bodyPr/>
                    <a:lstStyle/>
                    <a:p>
                      <a:pPr marL="0" algn="l" defTabSz="457196" rtl="0" eaLnBrk="1" latinLnBrk="0" hangingPunct="1"/>
                      <a:r>
                        <a:rPr lang="en-GB" sz="1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Involved OTHER</a:t>
                      </a: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196" rtl="0" eaLnBrk="1" latinLnBrk="0" hangingPunct="1"/>
                      <a:endParaRPr lang="nl-BE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1918621"/>
                  </a:ext>
                </a:extLst>
              </a:tr>
              <a:tr h="247682">
                <a:tc>
                  <a:txBody>
                    <a:bodyPr/>
                    <a:lstStyle/>
                    <a:p>
                      <a:pPr marL="0" algn="l" defTabSz="457196" rtl="0" eaLnBrk="1" latinLnBrk="0" hangingPunct="1"/>
                      <a:r>
                        <a:rPr lang="en-US" sz="10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Report to</a:t>
                      </a: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53419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01AC8C8-5ED7-6AC8-8E8C-D5B6075214E0}"/>
              </a:ext>
            </a:extLst>
          </p:cNvPr>
          <p:cNvSpPr/>
          <p:nvPr/>
        </p:nvSpPr>
        <p:spPr>
          <a:xfrm>
            <a:off x="10999531" y="301208"/>
            <a:ext cx="1105037" cy="28079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97236">
              <a:defRPr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83F5917-5BE2-E23B-E76E-774D1C833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1405" y="311656"/>
            <a:ext cx="832804" cy="2376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vert="horz" wrap="square" lIns="432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STATUS</a:t>
            </a:r>
          </a:p>
        </p:txBody>
      </p:sp>
      <p:graphicFrame>
        <p:nvGraphicFramePr>
          <p:cNvPr id="15" name="Table 43">
            <a:extLst>
              <a:ext uri="{FF2B5EF4-FFF2-40B4-BE49-F238E27FC236}">
                <a16:creationId xmlns:a16="http://schemas.microsoft.com/office/drawing/2014/main" id="{D15C6F4E-462C-4607-F1BF-3A946A9CB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555010"/>
              </p:ext>
            </p:extLst>
          </p:nvPr>
        </p:nvGraphicFramePr>
        <p:xfrm>
          <a:off x="4787686" y="4067183"/>
          <a:ext cx="4144201" cy="2628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7027">
                  <a:extLst>
                    <a:ext uri="{9D8B030D-6E8A-4147-A177-3AD203B41FA5}">
                      <a16:colId xmlns:a16="http://schemas.microsoft.com/office/drawing/2014/main" val="1887423490"/>
                    </a:ext>
                  </a:extLst>
                </a:gridCol>
                <a:gridCol w="977174">
                  <a:extLst>
                    <a:ext uri="{9D8B030D-6E8A-4147-A177-3AD203B41FA5}">
                      <a16:colId xmlns:a16="http://schemas.microsoft.com/office/drawing/2014/main" val="2347308737"/>
                    </a:ext>
                  </a:extLst>
                </a:gridCol>
              </a:tblGrid>
              <a:tr h="340466">
                <a:tc>
                  <a:txBody>
                    <a:bodyPr/>
                    <a:lstStyle/>
                    <a:p>
                      <a:pPr marL="0" marR="0" lvl="0" indent="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04602"/>
                  </a:ext>
                </a:extLst>
              </a:tr>
              <a:tr h="340466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endParaRPr lang="en-US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329716"/>
                  </a:ext>
                </a:extLst>
              </a:tr>
              <a:tr h="340466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endParaRPr lang="en-US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337196"/>
                  </a:ext>
                </a:extLst>
              </a:tr>
              <a:tr h="340466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endParaRPr lang="en-US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731431"/>
                  </a:ext>
                </a:extLst>
              </a:tr>
              <a:tr h="448796">
                <a:tc>
                  <a:txBody>
                    <a:bodyPr/>
                    <a:lstStyle/>
                    <a:p>
                      <a:pPr marL="0" marR="0" lvl="0" indent="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300"/>
                        </a:spcAft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03334"/>
                  </a:ext>
                </a:extLst>
              </a:tr>
              <a:tr h="27263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300"/>
                        </a:spcAft>
                        <a:buNone/>
                      </a:pPr>
                      <a:endParaRPr lang="en-US" sz="800" b="0" kern="12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704035"/>
                  </a:ext>
                </a:extLst>
              </a:tr>
              <a:tr h="27263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300"/>
                        </a:spcAft>
                        <a:buNone/>
                      </a:pPr>
                      <a:endParaRPr lang="en-GB" sz="800" b="0" kern="12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Aft>
                          <a:spcPts val="300"/>
                        </a:spcAft>
                        <a:buNone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294281"/>
                  </a:ext>
                </a:extLst>
              </a:tr>
              <a:tr h="272630">
                <a:tc>
                  <a:txBody>
                    <a:bodyPr/>
                    <a:lstStyle/>
                    <a:p>
                      <a:pPr marL="0" indent="0">
                        <a:spcAft>
                          <a:spcPts val="300"/>
                        </a:spcAft>
                        <a:buClrTx/>
                        <a:buNone/>
                      </a:pPr>
                      <a:endParaRPr lang="en-GB" sz="800" b="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300"/>
                        </a:spcAft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918621"/>
                  </a:ext>
                </a:extLst>
              </a:tr>
            </a:tbl>
          </a:graphicData>
        </a:graphic>
      </p:graphicFrame>
      <p:pic>
        <p:nvPicPr>
          <p:cNvPr id="14" name="Picture 2">
            <a:extLst>
              <a:ext uri="{FF2B5EF4-FFF2-40B4-BE49-F238E27FC236}">
                <a16:creationId xmlns:a16="http://schemas.microsoft.com/office/drawing/2014/main" id="{92A084D3-A296-040C-5628-0E3F25529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88" y="68713"/>
            <a:ext cx="559500" cy="44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ep 18">
            <a:extLst>
              <a:ext uri="{FF2B5EF4-FFF2-40B4-BE49-F238E27FC236}">
                <a16:creationId xmlns:a16="http://schemas.microsoft.com/office/drawing/2014/main" id="{FBAFA54C-D168-5714-EAC5-1E1EF2F52E7A}"/>
              </a:ext>
            </a:extLst>
          </p:cNvPr>
          <p:cNvGrpSpPr/>
          <p:nvPr/>
        </p:nvGrpSpPr>
        <p:grpSpPr>
          <a:xfrm>
            <a:off x="50441" y="3792056"/>
            <a:ext cx="4581882" cy="2903682"/>
            <a:chOff x="50441" y="3792056"/>
            <a:chExt cx="4581882" cy="2903682"/>
          </a:xfrm>
        </p:grpSpPr>
        <p:sp>
          <p:nvSpPr>
            <p:cNvPr id="28" name="Rectangle 1">
              <a:extLst>
                <a:ext uri="{FF2B5EF4-FFF2-40B4-BE49-F238E27FC236}">
                  <a16:creationId xmlns:a16="http://schemas.microsoft.com/office/drawing/2014/main" id="{BA33C20F-7723-438B-A251-06177AE65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61" y="3792056"/>
              <a:ext cx="4572562" cy="28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txBody>
            <a:bodyPr vert="horz" wrap="square" lIns="102838" tIns="68558" rIns="809846" bIns="6855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defTabSz="109723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440" b="1" cap="all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SCOPE / DELIVERABLES </a:t>
              </a:r>
              <a:endParaRPr lang="en-US" altLang="en-US" sz="1440" b="1" cap="all" dirty="0">
                <a:solidFill>
                  <a:srgbClr val="55C7D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Problem">
              <a:extLst>
                <a:ext uri="{FF2B5EF4-FFF2-40B4-BE49-F238E27FC236}">
                  <a16:creationId xmlns:a16="http://schemas.microsoft.com/office/drawing/2014/main" id="{98645549-DF4D-2B67-BA08-D044261E0FFE}"/>
                </a:ext>
              </a:extLst>
            </p:cNvPr>
            <p:cNvSpPr/>
            <p:nvPr/>
          </p:nvSpPr>
          <p:spPr>
            <a:xfrm>
              <a:off x="50441" y="4067808"/>
              <a:ext cx="4579362" cy="262793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5837" tIns="65837" rIns="65837" bIns="658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fr-BE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WILL WE DELIVER CONCRETELY ?</a:t>
              </a:r>
            </a:p>
            <a:p>
              <a:endParaRPr lang="fr-B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BE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IS </a:t>
              </a:r>
              <a:r>
                <a:rPr lang="fr-BE" sz="800" b="1" i="1" u="sng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 INCLUDED</a:t>
              </a:r>
              <a:r>
                <a:rPr lang="fr-BE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 THIS ASSIGNMENT ?</a:t>
              </a:r>
            </a:p>
          </p:txBody>
        </p: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6529BA4-49C2-068E-AF25-BE60283FBD13}"/>
              </a:ext>
            </a:extLst>
          </p:cNvPr>
          <p:cNvGrpSpPr/>
          <p:nvPr/>
        </p:nvGrpSpPr>
        <p:grpSpPr>
          <a:xfrm>
            <a:off x="4786049" y="2889818"/>
            <a:ext cx="4163712" cy="819413"/>
            <a:chOff x="4786049" y="2889818"/>
            <a:chExt cx="4163712" cy="819413"/>
          </a:xfrm>
        </p:grpSpPr>
        <p:sp>
          <p:nvSpPr>
            <p:cNvPr id="29" name="Problem">
              <a:extLst>
                <a:ext uri="{FF2B5EF4-FFF2-40B4-BE49-F238E27FC236}">
                  <a16:creationId xmlns:a16="http://schemas.microsoft.com/office/drawing/2014/main" id="{222100DF-54CF-4D69-C957-416741F5A6A9}"/>
                </a:ext>
              </a:extLst>
            </p:cNvPr>
            <p:cNvSpPr/>
            <p:nvPr/>
          </p:nvSpPr>
          <p:spPr>
            <a:xfrm>
              <a:off x="4786049" y="3177139"/>
              <a:ext cx="4154968" cy="532092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5837" tIns="65837" rIns="65837" bIns="6583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097236">
                <a:buClr>
                  <a:srgbClr val="00B0F0"/>
                </a:buClr>
                <a:defRPr/>
              </a:pPr>
              <a:r>
                <a:rPr lang="fr-BE" sz="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IMPACTS THE SUCCESSFUL COMPLETION OF THIS ASSIGNMENT ?</a:t>
              </a:r>
            </a:p>
          </p:txBody>
        </p:sp>
        <p:sp>
          <p:nvSpPr>
            <p:cNvPr id="30" name="Rectangle 1">
              <a:extLst>
                <a:ext uri="{FF2B5EF4-FFF2-40B4-BE49-F238E27FC236}">
                  <a16:creationId xmlns:a16="http://schemas.microsoft.com/office/drawing/2014/main" id="{F67B0A0E-99D2-A5BE-1E5F-3953B3EE8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8787" y="2889818"/>
              <a:ext cx="4150974" cy="2808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  <a:effectLst/>
          </p:spPr>
          <p:txBody>
            <a:bodyPr vert="horz" wrap="square" lIns="102838" tIns="68558" rIns="809846" bIns="68558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defTabSz="109723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440" b="1" cap="all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CRITICAL SUCCESS FACTORS / 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75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13A489EF-38D4-46AA-92F5-CB5F55E81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59" y="836071"/>
            <a:ext cx="7823126" cy="280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vert="horz" wrap="square" lIns="102838" tIns="68558" rIns="809846" bIns="68558" numCol="1" anchor="ctr" anchorCtr="0" compatLnSpc="1">
            <a:prstTxWarp prst="textNoShape">
              <a:avLst/>
            </a:prstTxWarp>
            <a:noAutofit/>
          </a:bodyPr>
          <a:lstStyle/>
          <a:p>
            <a:pPr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Status / issue / solution</a:t>
            </a:r>
            <a:endParaRPr lang="en-US" altLang="en-US" sz="1260" b="1" cap="all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6FF9B9-0554-4C71-81EF-95339B15BDC2}"/>
              </a:ext>
            </a:extLst>
          </p:cNvPr>
          <p:cNvSpPr txBox="1"/>
          <p:nvPr/>
        </p:nvSpPr>
        <p:spPr>
          <a:xfrm>
            <a:off x="648002" y="28038"/>
            <a:ext cx="5428676" cy="537187"/>
          </a:xfrm>
          <a:prstGeom prst="rect">
            <a:avLst/>
          </a:prstGeom>
          <a:noFill/>
        </p:spPr>
        <p:txBody>
          <a:bodyPr wrap="square" lIns="43200" tIns="0" rIns="43200" bIns="0" rtlCol="0" anchor="t">
            <a:noAutofit/>
          </a:bodyPr>
          <a:lstStyle/>
          <a:p>
            <a:pPr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80" b="1" cap="al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STATUS REPORT</a:t>
            </a:r>
          </a:p>
          <a:p>
            <a:pPr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80" b="1" cap="al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title</a:t>
            </a:r>
          </a:p>
        </p:txBody>
      </p:sp>
      <p:graphicFrame>
        <p:nvGraphicFramePr>
          <p:cNvPr id="20" name="Table 43">
            <a:extLst>
              <a:ext uri="{FF2B5EF4-FFF2-40B4-BE49-F238E27FC236}">
                <a16:creationId xmlns:a16="http://schemas.microsoft.com/office/drawing/2014/main" id="{4371546C-9615-E76E-AFE9-BDB5B1591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801666"/>
              </p:ext>
            </p:extLst>
          </p:nvPr>
        </p:nvGraphicFramePr>
        <p:xfrm>
          <a:off x="68259" y="1188010"/>
          <a:ext cx="7823127" cy="38303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1395">
                  <a:extLst>
                    <a:ext uri="{9D8B030D-6E8A-4147-A177-3AD203B41FA5}">
                      <a16:colId xmlns:a16="http://schemas.microsoft.com/office/drawing/2014/main" val="1887423490"/>
                    </a:ext>
                  </a:extLst>
                </a:gridCol>
                <a:gridCol w="290292">
                  <a:extLst>
                    <a:ext uri="{9D8B030D-6E8A-4147-A177-3AD203B41FA5}">
                      <a16:colId xmlns:a16="http://schemas.microsoft.com/office/drawing/2014/main" val="2221521336"/>
                    </a:ext>
                  </a:extLst>
                </a:gridCol>
                <a:gridCol w="3492138">
                  <a:extLst>
                    <a:ext uri="{9D8B030D-6E8A-4147-A177-3AD203B41FA5}">
                      <a16:colId xmlns:a16="http://schemas.microsoft.com/office/drawing/2014/main" val="2347308737"/>
                    </a:ext>
                  </a:extLst>
                </a:gridCol>
                <a:gridCol w="3149302">
                  <a:extLst>
                    <a:ext uri="{9D8B030D-6E8A-4147-A177-3AD203B41FA5}">
                      <a16:colId xmlns:a16="http://schemas.microsoft.com/office/drawing/2014/main" val="1825331766"/>
                    </a:ext>
                  </a:extLst>
                </a:gridCol>
              </a:tblGrid>
              <a:tr h="764574">
                <a:tc>
                  <a:txBody>
                    <a:bodyPr/>
                    <a:lstStyle/>
                    <a:p>
                      <a:pPr marL="0" algn="ctr" defTabSz="457196" rtl="0" eaLnBrk="1" latinLnBrk="0" hangingPunct="1"/>
                      <a:r>
                        <a:rPr lang="nl-BE" sz="1400" b="1" kern="1200" cap="all" dirty="0">
                          <a:solidFill>
                            <a:schemeClr val="bg1"/>
                          </a:solidFill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TIMING</a:t>
                      </a:r>
                      <a:endParaRPr lang="en-GB" sz="1400" b="1" kern="1200" cap="all" dirty="0">
                        <a:solidFill>
                          <a:schemeClr val="bg1"/>
                        </a:solidFill>
                        <a:latin typeface="Calibri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43200" marR="43200" marT="43200" marB="43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96" rtl="0" eaLnBrk="1" latinLnBrk="0" hangingPunct="1"/>
                      <a:endParaRPr lang="en-GB" sz="800" b="0" kern="12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196" rtl="0" eaLnBrk="1" latinLnBrk="0" hangingPunct="1"/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457196" rtl="0" eaLnBrk="1" latinLnBrk="0" hangingPunct="1"/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defTabSz="457196" rtl="0" eaLnBrk="1" latinLnBrk="0" hangingPunct="1"/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9337196"/>
                  </a:ext>
                </a:extLst>
              </a:tr>
              <a:tr h="543870">
                <a:tc>
                  <a:txBody>
                    <a:bodyPr/>
                    <a:lstStyle/>
                    <a:p>
                      <a:pPr marL="0" algn="ctr" defTabSz="457196" rtl="0" eaLnBrk="1" latinLnBrk="0" hangingPunct="1"/>
                      <a:r>
                        <a:rPr lang="en-GB" sz="1400" b="1" kern="1200" cap="all" dirty="0">
                          <a:solidFill>
                            <a:schemeClr val="bg1"/>
                          </a:solidFill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SCOPE</a:t>
                      </a:r>
                    </a:p>
                  </a:txBody>
                  <a:tcPr marL="43200" marR="43200" marT="43200" marB="43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96" rtl="0" eaLnBrk="1" latinLnBrk="0" hangingPunct="1"/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731431"/>
                  </a:ext>
                </a:extLst>
              </a:tr>
              <a:tr h="488736">
                <a:tc>
                  <a:txBody>
                    <a:bodyPr/>
                    <a:lstStyle/>
                    <a:p>
                      <a:pPr marL="0" algn="ctr" defTabSz="457196" rtl="0" eaLnBrk="1" latinLnBrk="0" hangingPunct="1"/>
                      <a:r>
                        <a:rPr lang="en-GB" sz="1400" b="1" kern="1200" cap="all" dirty="0">
                          <a:solidFill>
                            <a:schemeClr val="bg1"/>
                          </a:solidFill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VALUE</a:t>
                      </a:r>
                    </a:p>
                  </a:txBody>
                  <a:tcPr marL="43200" marR="43200" marT="43200" marB="43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457196" rtl="0">
                        <a:buNone/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96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03334"/>
                  </a:ext>
                </a:extLst>
              </a:tr>
              <a:tr h="391200">
                <a:tc>
                  <a:txBody>
                    <a:bodyPr/>
                    <a:lstStyle/>
                    <a:p>
                      <a:pPr marL="0" algn="ctr" defTabSz="457196" rtl="0" eaLnBrk="1" latinLnBrk="0" hangingPunct="1"/>
                      <a:r>
                        <a:rPr lang="nl-BE" sz="1400" b="1" kern="1200" cap="all" dirty="0">
                          <a:solidFill>
                            <a:schemeClr val="bg1"/>
                          </a:solidFill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BUDGET</a:t>
                      </a:r>
                      <a:endParaRPr lang="en-GB" sz="1400" b="1" kern="1200" cap="all" dirty="0">
                        <a:solidFill>
                          <a:schemeClr val="bg1"/>
                        </a:solidFill>
                        <a:latin typeface="Calibri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43200" marR="43200" marT="43200" marB="43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457196" rtl="0">
                        <a:buNone/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1918621"/>
                  </a:ext>
                </a:extLst>
              </a:tr>
              <a:tr h="1153200">
                <a:tc>
                  <a:txBody>
                    <a:bodyPr/>
                    <a:lstStyle/>
                    <a:p>
                      <a:pPr marL="0" algn="ctr" defTabSz="457196" rtl="0" eaLnBrk="1" latinLnBrk="0" hangingPunct="1"/>
                      <a:r>
                        <a:rPr lang="en-US" sz="1400" b="1" kern="1200" cap="all" noProof="0" dirty="0">
                          <a:solidFill>
                            <a:schemeClr val="bg1"/>
                          </a:solidFill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RISKS</a:t>
                      </a:r>
                    </a:p>
                  </a:txBody>
                  <a:tcPr marL="43200" marR="43200" marT="43200" marB="43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457196" rtl="0">
                        <a:buNone/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534198"/>
                  </a:ext>
                </a:extLst>
              </a:tr>
              <a:tr h="488736">
                <a:tc>
                  <a:txBody>
                    <a:bodyPr/>
                    <a:lstStyle/>
                    <a:p>
                      <a:pPr marL="0" algn="ctr" defTabSz="457196" rtl="0" eaLnBrk="1" latinLnBrk="0" hangingPunct="1"/>
                      <a:r>
                        <a:rPr lang="en-US" sz="1400" b="1" kern="1200" cap="all" noProof="0" dirty="0">
                          <a:solidFill>
                            <a:schemeClr val="bg1"/>
                          </a:solidFill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QUALITY</a:t>
                      </a:r>
                    </a:p>
                  </a:txBody>
                  <a:tcPr marL="43200" marR="43200" marT="43200" marB="43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457196" rtl="0">
                        <a:buNone/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96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7416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E1E709BD-F514-A846-DE72-5087B610F86D}"/>
              </a:ext>
            </a:extLst>
          </p:cNvPr>
          <p:cNvSpPr txBox="1"/>
          <p:nvPr/>
        </p:nvSpPr>
        <p:spPr>
          <a:xfrm>
            <a:off x="62088" y="5648922"/>
            <a:ext cx="12015710" cy="100823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5837" tIns="65837" rIns="65837" bIns="65837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135256" indent="-135256">
              <a:buClr>
                <a:srgbClr val="00B0F0"/>
              </a:buClr>
              <a:buFont typeface="Wingdings" panose="05000000000000000000" pitchFamily="2" charset="2"/>
              <a:buChar char="§"/>
              <a:defRPr sz="800">
                <a:solidFill>
                  <a:srgbClr val="0C294F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 defTabSz="1097236">
              <a:buNone/>
              <a:defRPr/>
            </a:pPr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524F021E-86E1-533F-26C1-092855265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8" y="5331136"/>
            <a:ext cx="12015710" cy="280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102838" tIns="68558" rIns="809846" bIns="68558" numCol="1" anchor="ctr" anchorCtr="0" compatLnSpc="1">
            <a:prstTxWarp prst="textNoShape">
              <a:avLst/>
            </a:prstTxWarp>
            <a:noAutofit/>
          </a:bodyPr>
          <a:lstStyle/>
          <a:p>
            <a:pPr defTabSz="109723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for the NEXT project PERIOD</a:t>
            </a:r>
            <a:endParaRPr lang="en-US" altLang="en-US" sz="1260" b="1" cap="all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CAC72147-42CF-7437-C71F-573C91DF9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88" y="68713"/>
            <a:ext cx="559500" cy="44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Bent 4">
            <a:extLst>
              <a:ext uri="{FF2B5EF4-FFF2-40B4-BE49-F238E27FC236}">
                <a16:creationId xmlns:a16="http://schemas.microsoft.com/office/drawing/2014/main" id="{A9D98DD6-957E-2E17-8534-AFA9CAA9525A}"/>
              </a:ext>
            </a:extLst>
          </p:cNvPr>
          <p:cNvSpPr/>
          <p:nvPr/>
        </p:nvSpPr>
        <p:spPr>
          <a:xfrm rot="5400000">
            <a:off x="7949456" y="826585"/>
            <a:ext cx="484085" cy="541020"/>
          </a:xfrm>
          <a:prstGeom prst="bent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97236">
              <a:defRPr/>
            </a:pPr>
            <a:endParaRPr lang="en-BE" sz="1680" err="1">
              <a:solidFill>
                <a:srgbClr val="0D2A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CAB80F-D4D1-2E74-F665-8F861D2B7B81}"/>
              </a:ext>
            </a:extLst>
          </p:cNvPr>
          <p:cNvSpPr/>
          <p:nvPr/>
        </p:nvSpPr>
        <p:spPr>
          <a:xfrm>
            <a:off x="11091687" y="65052"/>
            <a:ext cx="1031816" cy="2376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097280">
              <a:defRPr/>
            </a:pPr>
            <a:endParaRPr lang="en-US" sz="1200">
              <a:solidFill>
                <a:srgbClr val="0C29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6728BE4-204F-1BD8-5FBA-C19113A17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5054" y="44584"/>
            <a:ext cx="832804" cy="2376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vert="horz" wrap="square" lIns="432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28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date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2E73A7-DA6D-61F6-D919-B1FF752D92F3}"/>
              </a:ext>
            </a:extLst>
          </p:cNvPr>
          <p:cNvSpPr/>
          <p:nvPr/>
        </p:nvSpPr>
        <p:spPr>
          <a:xfrm>
            <a:off x="11091686" y="296632"/>
            <a:ext cx="1031818" cy="23333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097280">
              <a:defRPr/>
            </a:pPr>
            <a:endParaRPr lang="en-US" sz="1200" dirty="0">
              <a:solidFill>
                <a:srgbClr val="0C29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71EAD902-7682-36FC-AE83-97F55F033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9728" y="311656"/>
            <a:ext cx="832804" cy="2376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vert="horz" wrap="square" lIns="432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 defTabSz="109728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>status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9F7BCD7-5F10-E498-3240-76EF4D7D7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2529" y="1352102"/>
            <a:ext cx="4150974" cy="2808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txBody>
          <a:bodyPr vert="horz" wrap="square" lIns="102838" tIns="68558" rIns="809846" bIns="68558" numCol="1" anchor="ctr" anchorCtr="0" compatLnSpc="1">
            <a:prstTxWarp prst="textNoShape">
              <a:avLst/>
            </a:prstTxWarp>
            <a:noAutofit/>
          </a:bodyPr>
          <a:lstStyle/>
          <a:p>
            <a:pPr defTabSz="112966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40" b="1" cap="all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 PROJECT Milestones</a:t>
            </a:r>
          </a:p>
        </p:txBody>
      </p:sp>
      <p:graphicFrame>
        <p:nvGraphicFramePr>
          <p:cNvPr id="11" name="Table 43">
            <a:extLst>
              <a:ext uri="{FF2B5EF4-FFF2-40B4-BE49-F238E27FC236}">
                <a16:creationId xmlns:a16="http://schemas.microsoft.com/office/drawing/2014/main" id="{41FC0846-4A93-8F27-D9D6-B250E3A904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360113"/>
              </p:ext>
            </p:extLst>
          </p:nvPr>
        </p:nvGraphicFramePr>
        <p:xfrm>
          <a:off x="7979302" y="1651946"/>
          <a:ext cx="4144201" cy="3244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67027">
                  <a:extLst>
                    <a:ext uri="{9D8B030D-6E8A-4147-A177-3AD203B41FA5}">
                      <a16:colId xmlns:a16="http://schemas.microsoft.com/office/drawing/2014/main" val="1887423490"/>
                    </a:ext>
                  </a:extLst>
                </a:gridCol>
                <a:gridCol w="977174">
                  <a:extLst>
                    <a:ext uri="{9D8B030D-6E8A-4147-A177-3AD203B41FA5}">
                      <a16:colId xmlns:a16="http://schemas.microsoft.com/office/drawing/2014/main" val="2347308737"/>
                    </a:ext>
                  </a:extLst>
                </a:gridCol>
              </a:tblGrid>
              <a:tr h="432474">
                <a:tc>
                  <a:txBody>
                    <a:bodyPr/>
                    <a:lstStyle/>
                    <a:p>
                      <a:pPr marL="0" marR="0" lvl="0" indent="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04602"/>
                  </a:ext>
                </a:extLst>
              </a:tr>
              <a:tr h="43247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endParaRPr lang="en-US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329716"/>
                  </a:ext>
                </a:extLst>
              </a:tr>
              <a:tr h="43247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endParaRPr lang="en-US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9337196"/>
                  </a:ext>
                </a:extLst>
              </a:tr>
              <a:tr h="43247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endParaRPr lang="en-US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6400" marR="86400" marT="43200" marB="43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731431"/>
                  </a:ext>
                </a:extLst>
              </a:tr>
              <a:tr h="570079">
                <a:tc>
                  <a:txBody>
                    <a:bodyPr/>
                    <a:lstStyle/>
                    <a:p>
                      <a:pPr marL="0" marR="0" lvl="0" indent="0" algn="l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300"/>
                        </a:spcAft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03334"/>
                  </a:ext>
                </a:extLst>
              </a:tr>
              <a:tr h="2966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300"/>
                        </a:spcAft>
                        <a:buNone/>
                      </a:pPr>
                      <a:endParaRPr lang="en-US" sz="800" b="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704035"/>
                  </a:ext>
                </a:extLst>
              </a:tr>
              <a:tr h="323768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300"/>
                        </a:spcAft>
                        <a:buNone/>
                      </a:pPr>
                      <a:endParaRPr lang="en-GB" sz="800" b="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Aft>
                          <a:spcPts val="300"/>
                        </a:spcAft>
                        <a:buNone/>
                      </a:pPr>
                      <a:endParaRPr lang="en-GB" sz="8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294281"/>
                  </a:ext>
                </a:extLst>
              </a:tr>
              <a:tr h="323768">
                <a:tc>
                  <a:txBody>
                    <a:bodyPr/>
                    <a:lstStyle/>
                    <a:p>
                      <a:pPr marL="0" indent="0">
                        <a:spcAft>
                          <a:spcPts val="300"/>
                        </a:spcAft>
                        <a:buClrTx/>
                        <a:buNone/>
                      </a:pPr>
                      <a:endParaRPr lang="en-GB" sz="800" b="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300"/>
                        </a:spcAft>
                      </a:pPr>
                      <a:endParaRPr lang="en-GB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9728" marR="109728" marT="54864" marB="5486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918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0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PM-T">
      <a:dk1>
        <a:srgbClr val="000000"/>
      </a:dk1>
      <a:lt1>
        <a:srgbClr val="FFFFFF"/>
      </a:lt1>
      <a:dk2>
        <a:srgbClr val="339999"/>
      </a:dk2>
      <a:lt2>
        <a:srgbClr val="DBF1ED"/>
      </a:lt2>
      <a:accent1>
        <a:srgbClr val="205641"/>
      </a:accent1>
      <a:accent2>
        <a:srgbClr val="00CC99"/>
      </a:accent2>
      <a:accent3>
        <a:srgbClr val="7030A0"/>
      </a:accent3>
      <a:accent4>
        <a:srgbClr val="C00000"/>
      </a:accent4>
      <a:accent5>
        <a:srgbClr val="FFFF00"/>
      </a:accent5>
      <a:accent6>
        <a:srgbClr val="92D050"/>
      </a:accent6>
      <a:hlink>
        <a:srgbClr val="7030A0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37473E8EB47B4487C9F2AC74DCF8AE" ma:contentTypeVersion="15" ma:contentTypeDescription="Een nieuw document maken." ma:contentTypeScope="" ma:versionID="cdf00cba138050d57b523b032ce7454e">
  <xsd:schema xmlns:xsd="http://www.w3.org/2001/XMLSchema" xmlns:xs="http://www.w3.org/2001/XMLSchema" xmlns:p="http://schemas.microsoft.com/office/2006/metadata/properties" xmlns:ns2="0bbfb0f3-78d0-4865-9b03-fb36a1884ee9" xmlns:ns3="0dfbb6c2-a461-4fe5-8ceb-96e0ca875fd6" targetNamespace="http://schemas.microsoft.com/office/2006/metadata/properties" ma:root="true" ma:fieldsID="4aa8780576fbeb1e86005b8e0b8adc62" ns2:_="" ns3:_="">
    <xsd:import namespace="0bbfb0f3-78d0-4865-9b03-fb36a1884ee9"/>
    <xsd:import namespace="0dfbb6c2-a461-4fe5-8ceb-96e0ca875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bfb0f3-78d0-4865-9b03-fb36a1884e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5dd2a442-b5ac-41d7-a9d3-5c9eaa3193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bb6c2-a461-4fe5-8ceb-96e0ca875fd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c09d1-a3e6-481c-b014-9e8e139de18a}" ma:internalName="TaxCatchAll" ma:showField="CatchAllData" ma:web="0dfbb6c2-a461-4fe5-8ceb-96e0ca875f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bfb0f3-78d0-4865-9b03-fb36a1884ee9">
      <Terms xmlns="http://schemas.microsoft.com/office/infopath/2007/PartnerControls"/>
    </lcf76f155ced4ddcb4097134ff3c332f>
    <TaxCatchAll xmlns="0dfbb6c2-a461-4fe5-8ceb-96e0ca875fd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8A471F-4214-44EF-BB78-521422FC3F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bfb0f3-78d0-4865-9b03-fb36a1884ee9"/>
    <ds:schemaRef ds:uri="0dfbb6c2-a461-4fe5-8ceb-96e0ca875f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6909C0-66B3-4880-ACFF-590E9161E787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0bbfb0f3-78d0-4865-9b03-fb36a1884ee9"/>
    <ds:schemaRef ds:uri="0dfbb6c2-a461-4fe5-8ceb-96e0ca875fd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9EED2C4-E2AB-49D2-90EA-E989B31CC1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334</Words>
  <Application>Microsoft Macintosh PowerPoint</Application>
  <PresentationFormat>Breedbeeld</PresentationFormat>
  <Paragraphs>54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11" baseType="lpstr">
      <vt:lpstr>Axiforma SemiBold</vt:lpstr>
      <vt:lpstr>Gilroy</vt:lpstr>
      <vt:lpstr>Gilroy Bold</vt:lpstr>
      <vt:lpstr>Arial</vt:lpstr>
      <vt:lpstr>Calibri</vt:lpstr>
      <vt:lpstr>Century Gothic</vt:lpstr>
      <vt:lpstr>Rockwell</vt:lpstr>
      <vt:lpstr>Verdana</vt:lpstr>
      <vt:lpstr>Office Theme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Tom Jakobs</dc:creator>
  <cp:keywords/>
  <dc:description/>
  <cp:lastModifiedBy>Wouter Baars</cp:lastModifiedBy>
  <cp:revision>101</cp:revision>
  <cp:lastPrinted>2024-12-06T08:11:37Z</cp:lastPrinted>
  <dcterms:created xsi:type="dcterms:W3CDTF">2020-06-25T12:24:39Z</dcterms:created>
  <dcterms:modified xsi:type="dcterms:W3CDTF">2024-12-19T15:08:08Z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0x0101000937473E8EB47B4487C9F2AC74DCF8AE</vt:lpwstr>
  </property>
  <property fmtid="{D5CDD505-2E9C-101B-9397-08002B2CF9AE}" pid="3" name="MSIP_Label_d44a7eb9-e308-4cb8-ad88-b50d70445f3a_Enabled">
    <vt:lpwstr>true</vt:lpwstr>
  </property>
  <property fmtid="{D5CDD505-2E9C-101B-9397-08002B2CF9AE}" pid="4" name="MSIP_Label_d44a7eb9-e308-4cb8-ad88-b50d70445f3a_SetDate">
    <vt:lpwstr>2024-04-30T07:35:46Z</vt:lpwstr>
  </property>
  <property fmtid="{D5CDD505-2E9C-101B-9397-08002B2CF9AE}" pid="5" name="MSIP_Label_d44a7eb9-e308-4cb8-ad88-b50d70445f3a_Method">
    <vt:lpwstr>Privileged</vt:lpwstr>
  </property>
  <property fmtid="{D5CDD505-2E9C-101B-9397-08002B2CF9AE}" pid="6" name="MSIP_Label_d44a7eb9-e308-4cb8-ad88-b50d70445f3a_Name">
    <vt:lpwstr>d44a7eb9-e308-4cb8-ad88-b50d70445f3a</vt:lpwstr>
  </property>
  <property fmtid="{D5CDD505-2E9C-101B-9397-08002B2CF9AE}" pid="7" name="MSIP_Label_d44a7eb9-e308-4cb8-ad88-b50d70445f3a_SiteId">
    <vt:lpwstr>64af2aee-7d6c-49ac-a409-192d3fee73b8</vt:lpwstr>
  </property>
  <property fmtid="{D5CDD505-2E9C-101B-9397-08002B2CF9AE}" pid="8" name="MSIP_Label_d44a7eb9-e308-4cb8-ad88-b50d70445f3a_ActionId">
    <vt:lpwstr>26025442-921a-4644-b210-a6fc13698e9f</vt:lpwstr>
  </property>
  <property fmtid="{D5CDD505-2E9C-101B-9397-08002B2CF9AE}" pid="9" name="MSIP_Label_d44a7eb9-e308-4cb8-ad88-b50d70445f3a_ContentBits">
    <vt:lpwstr>1</vt:lpwstr>
  </property>
  <property fmtid="{D5CDD505-2E9C-101B-9397-08002B2CF9AE}" pid="10" name="ClassificationContentMarkingHeaderLocations">
    <vt:lpwstr>Office Theme:7</vt:lpwstr>
  </property>
  <property fmtid="{D5CDD505-2E9C-101B-9397-08002B2CF9AE}" pid="11" name="ClassificationContentMarkingHeaderText">
    <vt:lpwstr>Internal</vt:lpwstr>
  </property>
  <property fmtid="{D5CDD505-2E9C-101B-9397-08002B2CF9AE}" pid="12" name="MediaServiceImageTags">
    <vt:lpwstr/>
  </property>
</Properties>
</file>